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476" r:id="rId4"/>
    <p:sldId id="494" r:id="rId5"/>
    <p:sldId id="507" r:id="rId6"/>
    <p:sldId id="510" r:id="rId7"/>
    <p:sldId id="501" r:id="rId8"/>
    <p:sldId id="511" r:id="rId9"/>
    <p:sldId id="512" r:id="rId10"/>
    <p:sldId id="513" r:id="rId11"/>
    <p:sldId id="491" r:id="rId12"/>
  </p:sldIdLst>
  <p:sldSz cx="9144000" cy="5143500" type="screen16x9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0432FF"/>
    <a:srgbClr val="3A858D"/>
    <a:srgbClr val="562100"/>
    <a:srgbClr val="1D2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397F6-2E02-8946-BFD4-8D82A58726A0}" v="195" dt="2022-11-22T02:26:13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30"/>
    <p:restoredTop sz="74220"/>
  </p:normalViewPr>
  <p:slideViewPr>
    <p:cSldViewPr snapToGrid="0">
      <p:cViewPr varScale="1">
        <p:scale>
          <a:sx n="113" d="100"/>
          <a:sy n="113" d="100"/>
        </p:scale>
        <p:origin x="12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naz Asghari Torkamani" userId="84155aea-ecf7-4f3c-9534-d8f898149db7" providerId="ADAL" clId="{4B3BC3DF-E6A7-1245-9896-CD7248965061}"/>
    <pc:docChg chg="undo custSel addSld modSld modMainMaster">
      <pc:chgData name="Elnaz Asghari Torkamani" userId="84155aea-ecf7-4f3c-9534-d8f898149db7" providerId="ADAL" clId="{4B3BC3DF-E6A7-1245-9896-CD7248965061}" dt="2022-08-20T21:10:26.559" v="580" actId="2711"/>
      <pc:docMkLst>
        <pc:docMk/>
      </pc:docMkLst>
      <pc:sldChg chg="modSp mod">
        <pc:chgData name="Elnaz Asghari Torkamani" userId="84155aea-ecf7-4f3c-9534-d8f898149db7" providerId="ADAL" clId="{4B3BC3DF-E6A7-1245-9896-CD7248965061}" dt="2022-08-20T21:09:08.280" v="574" actId="20577"/>
        <pc:sldMkLst>
          <pc:docMk/>
          <pc:sldMk cId="3953920736" sldId="476"/>
        </pc:sldMkLst>
        <pc:spChg chg="mod">
          <ac:chgData name="Elnaz Asghari Torkamani" userId="84155aea-ecf7-4f3c-9534-d8f898149db7" providerId="ADAL" clId="{4B3BC3DF-E6A7-1245-9896-CD7248965061}" dt="2022-08-20T21:09:08.280" v="574" actId="20577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Elnaz Asghari Torkamani" userId="84155aea-ecf7-4f3c-9534-d8f898149db7" providerId="ADAL" clId="{4B3BC3DF-E6A7-1245-9896-CD7248965061}" dt="2022-08-18T22:06:01.396" v="480" actId="1076"/>
        <pc:sldMkLst>
          <pc:docMk/>
          <pc:sldMk cId="3118667945" sldId="477"/>
        </pc:sldMkLst>
        <pc:spChg chg="mod">
          <ac:chgData name="Elnaz Asghari Torkamani" userId="84155aea-ecf7-4f3c-9534-d8f898149db7" providerId="ADAL" clId="{4B3BC3DF-E6A7-1245-9896-CD7248965061}" dt="2022-08-18T21:23:54.396" v="17" actId="20577"/>
          <ac:spMkLst>
            <pc:docMk/>
            <pc:sldMk cId="3118667945" sldId="477"/>
            <ac:spMk id="2" creationId="{7FEF7236-2B25-4A09-FA31-8746125E9263}"/>
          </ac:spMkLst>
        </pc:spChg>
        <pc:spChg chg="mod">
          <ac:chgData name="Elnaz Asghari Torkamani" userId="84155aea-ecf7-4f3c-9534-d8f898149db7" providerId="ADAL" clId="{4B3BC3DF-E6A7-1245-9896-CD7248965061}" dt="2022-08-18T22:06:01.396" v="480" actId="1076"/>
          <ac:spMkLst>
            <pc:docMk/>
            <pc:sldMk cId="3118667945" sldId="477"/>
            <ac:spMk id="5" creationId="{AC564C58-BCD8-3ACF-7AED-325E5BC75773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3:57.767" v="19" actId="20577"/>
        <pc:sldMkLst>
          <pc:docMk/>
          <pc:sldMk cId="176199785" sldId="478"/>
        </pc:sldMkLst>
        <pc:spChg chg="mod">
          <ac:chgData name="Elnaz Asghari Torkamani" userId="84155aea-ecf7-4f3c-9534-d8f898149db7" providerId="ADAL" clId="{4B3BC3DF-E6A7-1245-9896-CD7248965061}" dt="2022-08-18T21:23:57.767" v="19" actId="20577"/>
          <ac:spMkLst>
            <pc:docMk/>
            <pc:sldMk cId="176199785" sldId="478"/>
            <ac:spMk id="2" creationId="{9D402677-5AA8-6F3A-24D4-EB47B024FF32}"/>
          </ac:spMkLst>
        </pc:spChg>
      </pc:sldChg>
      <pc:sldChg chg="modSp mod">
        <pc:chgData name="Elnaz Asghari Torkamani" userId="84155aea-ecf7-4f3c-9534-d8f898149db7" providerId="ADAL" clId="{4B3BC3DF-E6A7-1245-9896-CD7248965061}" dt="2022-08-20T21:09:43.705" v="577" actId="20577"/>
        <pc:sldMkLst>
          <pc:docMk/>
          <pc:sldMk cId="1430673309" sldId="479"/>
        </pc:sldMkLst>
        <pc:spChg chg="mod">
          <ac:chgData name="Elnaz Asghari Torkamani" userId="84155aea-ecf7-4f3c-9534-d8f898149db7" providerId="ADAL" clId="{4B3BC3DF-E6A7-1245-9896-CD7248965061}" dt="2022-08-18T21:23:46.767" v="13" actId="20577"/>
          <ac:spMkLst>
            <pc:docMk/>
            <pc:sldMk cId="1430673309" sldId="479"/>
            <ac:spMk id="2" creationId="{33FB4F65-1251-6B27-B23C-A127525EF60C}"/>
          </ac:spMkLst>
        </pc:spChg>
        <pc:spChg chg="mod">
          <ac:chgData name="Elnaz Asghari Torkamani" userId="84155aea-ecf7-4f3c-9534-d8f898149db7" providerId="ADAL" clId="{4B3BC3DF-E6A7-1245-9896-CD7248965061}" dt="2022-08-20T21:09:43.705" v="577" actId="20577"/>
          <ac:spMkLst>
            <pc:docMk/>
            <pc:sldMk cId="1430673309" sldId="479"/>
            <ac:spMk id="3" creationId="{12DBA6E8-D2BC-77FE-D416-4722D27D8D8B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05.578" v="25" actId="20577"/>
        <pc:sldMkLst>
          <pc:docMk/>
          <pc:sldMk cId="1889061546" sldId="480"/>
        </pc:sldMkLst>
        <pc:spChg chg="mod">
          <ac:chgData name="Elnaz Asghari Torkamani" userId="84155aea-ecf7-4f3c-9534-d8f898149db7" providerId="ADAL" clId="{4B3BC3DF-E6A7-1245-9896-CD7248965061}" dt="2022-08-18T21:24:05.578" v="25" actId="20577"/>
          <ac:spMkLst>
            <pc:docMk/>
            <pc:sldMk cId="1889061546" sldId="480"/>
            <ac:spMk id="2" creationId="{9070674E-4785-E017-0EDB-5E38DF6B01E9}"/>
          </ac:spMkLst>
        </pc:spChg>
      </pc:sldChg>
      <pc:sldChg chg="modSp mod">
        <pc:chgData name="Elnaz Asghari Torkamani" userId="84155aea-ecf7-4f3c-9534-d8f898149db7" providerId="ADAL" clId="{4B3BC3DF-E6A7-1245-9896-CD7248965061}" dt="2022-08-20T21:10:26.559" v="580" actId="2711"/>
        <pc:sldMkLst>
          <pc:docMk/>
          <pc:sldMk cId="1349587963" sldId="481"/>
        </pc:sldMkLst>
        <pc:spChg chg="mod">
          <ac:chgData name="Elnaz Asghari Torkamani" userId="84155aea-ecf7-4f3c-9534-d8f898149db7" providerId="ADAL" clId="{4B3BC3DF-E6A7-1245-9896-CD7248965061}" dt="2022-08-18T21:24:39.990" v="39" actId="20577"/>
          <ac:spMkLst>
            <pc:docMk/>
            <pc:sldMk cId="1349587963" sldId="481"/>
            <ac:spMk id="2" creationId="{B373A4FD-79CC-423B-9E77-2E6E0CC674F3}"/>
          </ac:spMkLst>
        </pc:spChg>
        <pc:spChg chg="mod">
          <ac:chgData name="Elnaz Asghari Torkamani" userId="84155aea-ecf7-4f3c-9534-d8f898149db7" providerId="ADAL" clId="{4B3BC3DF-E6A7-1245-9896-CD7248965061}" dt="2022-08-20T21:10:13.907" v="578" actId="2711"/>
          <ac:spMkLst>
            <pc:docMk/>
            <pc:sldMk cId="1349587963" sldId="481"/>
            <ac:spMk id="6" creationId="{0F9C95E6-D6DA-7800-9DA3-557912DDDCBB}"/>
          </ac:spMkLst>
        </pc:spChg>
        <pc:spChg chg="mod">
          <ac:chgData name="Elnaz Asghari Torkamani" userId="84155aea-ecf7-4f3c-9534-d8f898149db7" providerId="ADAL" clId="{4B3BC3DF-E6A7-1245-9896-CD7248965061}" dt="2022-08-20T21:10:26.559" v="580" actId="2711"/>
          <ac:spMkLst>
            <pc:docMk/>
            <pc:sldMk cId="1349587963" sldId="481"/>
            <ac:spMk id="9" creationId="{48BE3427-4247-93CB-4A99-9853F3465DF4}"/>
          </ac:spMkLst>
        </pc:spChg>
        <pc:spChg chg="mod">
          <ac:chgData name="Elnaz Asghari Torkamani" userId="84155aea-ecf7-4f3c-9534-d8f898149db7" providerId="ADAL" clId="{4B3BC3DF-E6A7-1245-9896-CD7248965061}" dt="2022-08-20T21:10:21.087" v="579" actId="2711"/>
          <ac:spMkLst>
            <pc:docMk/>
            <pc:sldMk cId="1349587963" sldId="481"/>
            <ac:spMk id="10" creationId="{14F5A554-003D-6D5D-ECB0-892DB263AD0C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34.495" v="33" actId="20577"/>
        <pc:sldMkLst>
          <pc:docMk/>
          <pc:sldMk cId="23136683" sldId="482"/>
        </pc:sldMkLst>
        <pc:spChg chg="mod">
          <ac:chgData name="Elnaz Asghari Torkamani" userId="84155aea-ecf7-4f3c-9534-d8f898149db7" providerId="ADAL" clId="{4B3BC3DF-E6A7-1245-9896-CD7248965061}" dt="2022-08-18T21:24:34.495" v="33" actId="20577"/>
          <ac:spMkLst>
            <pc:docMk/>
            <pc:sldMk cId="23136683" sldId="482"/>
            <ac:spMk id="2" creationId="{0D0D33F5-A59F-CF34-2AED-AB1984BB07B7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55.617" v="51" actId="20577"/>
        <pc:sldMkLst>
          <pc:docMk/>
          <pc:sldMk cId="4130596194" sldId="484"/>
        </pc:sldMkLst>
        <pc:spChg chg="mod">
          <ac:chgData name="Elnaz Asghari Torkamani" userId="84155aea-ecf7-4f3c-9534-d8f898149db7" providerId="ADAL" clId="{4B3BC3DF-E6A7-1245-9896-CD7248965061}" dt="2022-08-18T21:24:55.617" v="51" actId="20577"/>
          <ac:spMkLst>
            <pc:docMk/>
            <pc:sldMk cId="4130596194" sldId="484"/>
            <ac:spMk id="2" creationId="{BEA4360D-F737-4F34-59E1-8F4E97CA2C3F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47.903" v="45" actId="20577"/>
        <pc:sldMkLst>
          <pc:docMk/>
          <pc:sldMk cId="3363212341" sldId="485"/>
        </pc:sldMkLst>
        <pc:spChg chg="mod">
          <ac:chgData name="Elnaz Asghari Torkamani" userId="84155aea-ecf7-4f3c-9534-d8f898149db7" providerId="ADAL" clId="{4B3BC3DF-E6A7-1245-9896-CD7248965061}" dt="2022-08-18T21:24:47.903" v="45" actId="20577"/>
          <ac:spMkLst>
            <pc:docMk/>
            <pc:sldMk cId="3363212341" sldId="485"/>
            <ac:spMk id="2" creationId="{EA53DD49-7B3C-71A9-92D1-944BEC1D2BF7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17.065" v="67" actId="20577"/>
        <pc:sldMkLst>
          <pc:docMk/>
          <pc:sldMk cId="1953757003" sldId="486"/>
        </pc:sldMkLst>
        <pc:spChg chg="mod">
          <ac:chgData name="Elnaz Asghari Torkamani" userId="84155aea-ecf7-4f3c-9534-d8f898149db7" providerId="ADAL" clId="{4B3BC3DF-E6A7-1245-9896-CD7248965061}" dt="2022-08-18T21:25:17.065" v="67" actId="20577"/>
          <ac:spMkLst>
            <pc:docMk/>
            <pc:sldMk cId="1953757003" sldId="486"/>
            <ac:spMk id="2" creationId="{EE074442-0CE0-4B1C-84B8-8FCFB38BE005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08.941" v="61" actId="20577"/>
        <pc:sldMkLst>
          <pc:docMk/>
          <pc:sldMk cId="4053447884" sldId="487"/>
        </pc:sldMkLst>
        <pc:spChg chg="mod">
          <ac:chgData name="Elnaz Asghari Torkamani" userId="84155aea-ecf7-4f3c-9534-d8f898149db7" providerId="ADAL" clId="{4B3BC3DF-E6A7-1245-9896-CD7248965061}" dt="2022-08-18T21:25:08.941" v="61" actId="20577"/>
          <ac:spMkLst>
            <pc:docMk/>
            <pc:sldMk cId="4053447884" sldId="487"/>
            <ac:spMk id="2" creationId="{782E1593-7D5B-05AC-8561-017CD9922344}"/>
          </ac:spMkLst>
        </pc:spChg>
      </pc:sldChg>
      <pc:sldChg chg="addSp delSp modSp mod">
        <pc:chgData name="Elnaz Asghari Torkamani" userId="84155aea-ecf7-4f3c-9534-d8f898149db7" providerId="ADAL" clId="{4B3BC3DF-E6A7-1245-9896-CD7248965061}" dt="2022-08-18T21:42:18.403" v="152" actId="22"/>
        <pc:sldMkLst>
          <pc:docMk/>
          <pc:sldMk cId="3989914212" sldId="488"/>
        </pc:sldMkLst>
        <pc:spChg chg="mod">
          <ac:chgData name="Elnaz Asghari Torkamani" userId="84155aea-ecf7-4f3c-9534-d8f898149db7" providerId="ADAL" clId="{4B3BC3DF-E6A7-1245-9896-CD7248965061}" dt="2022-08-18T21:25:33.821" v="79" actId="20577"/>
          <ac:spMkLst>
            <pc:docMk/>
            <pc:sldMk cId="3989914212" sldId="488"/>
            <ac:spMk id="2" creationId="{E2FEFC4C-09CE-0758-9021-3FD1F7AB6931}"/>
          </ac:spMkLst>
        </pc:spChg>
        <pc:spChg chg="mod">
          <ac:chgData name="Elnaz Asghari Torkamani" userId="84155aea-ecf7-4f3c-9534-d8f898149db7" providerId="ADAL" clId="{4B3BC3DF-E6A7-1245-9896-CD7248965061}" dt="2022-08-18T21:42:07.325" v="150" actId="948"/>
          <ac:spMkLst>
            <pc:docMk/>
            <pc:sldMk cId="3989914212" sldId="488"/>
            <ac:spMk id="3" creationId="{1D38A893-1269-E276-D231-80D1BA03151E}"/>
          </ac:spMkLst>
        </pc:spChg>
        <pc:spChg chg="add del">
          <ac:chgData name="Elnaz Asghari Torkamani" userId="84155aea-ecf7-4f3c-9534-d8f898149db7" providerId="ADAL" clId="{4B3BC3DF-E6A7-1245-9896-CD7248965061}" dt="2022-08-18T21:42:18.403" v="152" actId="22"/>
          <ac:spMkLst>
            <pc:docMk/>
            <pc:sldMk cId="3989914212" sldId="488"/>
            <ac:spMk id="6" creationId="{E7B3E907-DE73-3DBD-A20D-B5F5739BFF4C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25.827" v="73" actId="20577"/>
        <pc:sldMkLst>
          <pc:docMk/>
          <pc:sldMk cId="3220095335" sldId="489"/>
        </pc:sldMkLst>
        <pc:spChg chg="mod">
          <ac:chgData name="Elnaz Asghari Torkamani" userId="84155aea-ecf7-4f3c-9534-d8f898149db7" providerId="ADAL" clId="{4B3BC3DF-E6A7-1245-9896-CD7248965061}" dt="2022-08-18T21:25:25.827" v="73" actId="20577"/>
          <ac:spMkLst>
            <pc:docMk/>
            <pc:sldMk cId="3220095335" sldId="489"/>
            <ac:spMk id="2" creationId="{1C73C31E-F31A-6BD5-53F2-162C4E761DC9}"/>
          </ac:spMkLst>
        </pc:spChg>
      </pc:sldChg>
      <pc:sldChg chg="addSp modSp mod">
        <pc:chgData name="Elnaz Asghari Torkamani" userId="84155aea-ecf7-4f3c-9534-d8f898149db7" providerId="ADAL" clId="{4B3BC3DF-E6A7-1245-9896-CD7248965061}" dt="2022-08-18T22:01:04.761" v="449" actId="14100"/>
        <pc:sldMkLst>
          <pc:docMk/>
          <pc:sldMk cId="4285411824" sldId="490"/>
        </pc:sldMkLst>
        <pc:spChg chg="mod">
          <ac:chgData name="Elnaz Asghari Torkamani" userId="84155aea-ecf7-4f3c-9534-d8f898149db7" providerId="ADAL" clId="{4B3BC3DF-E6A7-1245-9896-CD7248965061}" dt="2022-08-18T21:25:41.259" v="85" actId="20577"/>
          <ac:spMkLst>
            <pc:docMk/>
            <pc:sldMk cId="4285411824" sldId="490"/>
            <ac:spMk id="2" creationId="{576D64EB-4BA6-7CAE-507D-D4DF0F8B09BE}"/>
          </ac:spMkLst>
        </pc:spChg>
        <pc:spChg chg="mod">
          <ac:chgData name="Elnaz Asghari Torkamani" userId="84155aea-ecf7-4f3c-9534-d8f898149db7" providerId="ADAL" clId="{4B3BC3DF-E6A7-1245-9896-CD7248965061}" dt="2022-08-18T22:01:04.761" v="449" actId="14100"/>
          <ac:spMkLst>
            <pc:docMk/>
            <pc:sldMk cId="4285411824" sldId="490"/>
            <ac:spMk id="3" creationId="{911D1B25-6406-13EE-BFD1-B8044D17D443}"/>
          </ac:spMkLst>
        </pc:spChg>
        <pc:picChg chg="add mod">
          <ac:chgData name="Elnaz Asghari Torkamani" userId="84155aea-ecf7-4f3c-9534-d8f898149db7" providerId="ADAL" clId="{4B3BC3DF-E6A7-1245-9896-CD7248965061}" dt="2022-08-18T21:52:50.141" v="264" actId="1076"/>
          <ac:picMkLst>
            <pc:docMk/>
            <pc:sldMk cId="4285411824" sldId="490"/>
            <ac:picMk id="5" creationId="{2891E06E-DD81-A6D3-BA15-1CED30FDD2BC}"/>
          </ac:picMkLst>
        </pc:picChg>
        <pc:picChg chg="add mod">
          <ac:chgData name="Elnaz Asghari Torkamani" userId="84155aea-ecf7-4f3c-9534-d8f898149db7" providerId="ADAL" clId="{4B3BC3DF-E6A7-1245-9896-CD7248965061}" dt="2022-08-18T21:52:54.484" v="265" actId="1076"/>
          <ac:picMkLst>
            <pc:docMk/>
            <pc:sldMk cId="4285411824" sldId="490"/>
            <ac:picMk id="6" creationId="{49A59C7E-7827-279F-E59A-C0E3E2CF06C8}"/>
          </ac:picMkLst>
        </pc:picChg>
      </pc:sldChg>
      <pc:sldChg chg="addSp delSp modSp mod">
        <pc:chgData name="Elnaz Asghari Torkamani" userId="84155aea-ecf7-4f3c-9534-d8f898149db7" providerId="ADAL" clId="{4B3BC3DF-E6A7-1245-9896-CD7248965061}" dt="2022-08-18T22:08:30.613" v="572" actId="20577"/>
        <pc:sldMkLst>
          <pc:docMk/>
          <pc:sldMk cId="3859307221" sldId="491"/>
        </pc:sldMkLst>
        <pc:spChg chg="mod">
          <ac:chgData name="Elnaz Asghari Torkamani" userId="84155aea-ecf7-4f3c-9534-d8f898149db7" providerId="ADAL" clId="{4B3BC3DF-E6A7-1245-9896-CD7248965061}" dt="2022-08-18T22:08:30.613" v="572" actId="20577"/>
          <ac:spMkLst>
            <pc:docMk/>
            <pc:sldMk cId="3859307221" sldId="491"/>
            <ac:spMk id="3" creationId="{C0705A98-E9EC-D9CA-E282-6F52D90A4512}"/>
          </ac:spMkLst>
        </pc:spChg>
        <pc:spChg chg="add del">
          <ac:chgData name="Elnaz Asghari Torkamani" userId="84155aea-ecf7-4f3c-9534-d8f898149db7" providerId="ADAL" clId="{4B3BC3DF-E6A7-1245-9896-CD7248965061}" dt="2022-08-18T22:04:11.697" v="459" actId="478"/>
          <ac:spMkLst>
            <pc:docMk/>
            <pc:sldMk cId="3859307221" sldId="491"/>
            <ac:spMk id="6" creationId="{3033D8C2-F240-DA92-EBD7-68B6A21792F7}"/>
          </ac:spMkLst>
        </pc:spChg>
      </pc:sldChg>
      <pc:sldChg chg="addSp delSp modSp new mod modAnim">
        <pc:chgData name="Elnaz Asghari Torkamani" userId="84155aea-ecf7-4f3c-9534-d8f898149db7" providerId="ADAL" clId="{4B3BC3DF-E6A7-1245-9896-CD7248965061}" dt="2022-08-18T22:03:08.083" v="458" actId="948"/>
        <pc:sldMkLst>
          <pc:docMk/>
          <pc:sldMk cId="3150224239" sldId="492"/>
        </pc:sldMkLst>
        <pc:spChg chg="mod">
          <ac:chgData name="Elnaz Asghari Torkamani" userId="84155aea-ecf7-4f3c-9534-d8f898149db7" providerId="ADAL" clId="{4B3BC3DF-E6A7-1245-9896-CD7248965061}" dt="2022-08-18T21:42:31.023" v="154"/>
          <ac:spMkLst>
            <pc:docMk/>
            <pc:sldMk cId="3150224239" sldId="492"/>
            <ac:spMk id="2" creationId="{805EDEB9-DA4D-0954-F3F0-4E0B108E58BE}"/>
          </ac:spMkLst>
        </pc:spChg>
        <pc:spChg chg="mod">
          <ac:chgData name="Elnaz Asghari Torkamani" userId="84155aea-ecf7-4f3c-9534-d8f898149db7" providerId="ADAL" clId="{4B3BC3DF-E6A7-1245-9896-CD7248965061}" dt="2022-08-18T22:03:08.083" v="458" actId="948"/>
          <ac:spMkLst>
            <pc:docMk/>
            <pc:sldMk cId="3150224239" sldId="492"/>
            <ac:spMk id="3" creationId="{A9AD3E6C-3DE6-9941-39FD-37497A5BAFE2}"/>
          </ac:spMkLst>
        </pc:spChg>
        <pc:spChg chg="add mod">
          <ac:chgData name="Elnaz Asghari Torkamani" userId="84155aea-ecf7-4f3c-9534-d8f898149db7" providerId="ADAL" clId="{4B3BC3DF-E6A7-1245-9896-CD7248965061}" dt="2022-08-18T21:47:49.781" v="234" actId="1076"/>
          <ac:spMkLst>
            <pc:docMk/>
            <pc:sldMk cId="3150224239" sldId="492"/>
            <ac:spMk id="6" creationId="{2429C98F-2A58-0B3C-1F07-D942258DD850}"/>
          </ac:spMkLst>
        </pc:spChg>
        <pc:spChg chg="add mod">
          <ac:chgData name="Elnaz Asghari Torkamani" userId="84155aea-ecf7-4f3c-9534-d8f898149db7" providerId="ADAL" clId="{4B3BC3DF-E6A7-1245-9896-CD7248965061}" dt="2022-08-18T21:48:00.796" v="237" actId="1076"/>
          <ac:spMkLst>
            <pc:docMk/>
            <pc:sldMk cId="3150224239" sldId="492"/>
            <ac:spMk id="8" creationId="{C2AA67EE-9A00-CDFF-20CE-D86C92D23335}"/>
          </ac:spMkLst>
        </pc:spChg>
        <pc:picChg chg="add del mod modCrop">
          <ac:chgData name="Elnaz Asghari Torkamani" userId="84155aea-ecf7-4f3c-9534-d8f898149db7" providerId="ADAL" clId="{4B3BC3DF-E6A7-1245-9896-CD7248965061}" dt="2022-08-18T21:46:15.506" v="207" actId="478"/>
          <ac:picMkLst>
            <pc:docMk/>
            <pc:sldMk cId="3150224239" sldId="492"/>
            <ac:picMk id="9" creationId="{849AA87F-D886-8CE7-85C2-80A58F7248D7}"/>
          </ac:picMkLst>
        </pc:picChg>
        <pc:picChg chg="add del mod modCrop">
          <ac:chgData name="Elnaz Asghari Torkamani" userId="84155aea-ecf7-4f3c-9534-d8f898149db7" providerId="ADAL" clId="{4B3BC3DF-E6A7-1245-9896-CD7248965061}" dt="2022-08-18T21:46:21.180" v="209" actId="478"/>
          <ac:picMkLst>
            <pc:docMk/>
            <pc:sldMk cId="3150224239" sldId="492"/>
            <ac:picMk id="10" creationId="{6DB7632C-9285-CED4-6E29-6325E3A3C51B}"/>
          </ac:picMkLst>
        </pc:picChg>
        <pc:picChg chg="add mod">
          <ac:chgData name="Elnaz Asghari Torkamani" userId="84155aea-ecf7-4f3c-9534-d8f898149db7" providerId="ADAL" clId="{4B3BC3DF-E6A7-1245-9896-CD7248965061}" dt="2022-08-18T21:48:25.670" v="239" actId="208"/>
          <ac:picMkLst>
            <pc:docMk/>
            <pc:sldMk cId="3150224239" sldId="492"/>
            <ac:picMk id="11" creationId="{729BBC54-DB99-0D60-CE9C-C0E1D6CDD42D}"/>
          </ac:picMkLst>
        </pc:picChg>
        <pc:picChg chg="add mod">
          <ac:chgData name="Elnaz Asghari Torkamani" userId="84155aea-ecf7-4f3c-9534-d8f898149db7" providerId="ADAL" clId="{4B3BC3DF-E6A7-1245-9896-CD7248965061}" dt="2022-08-18T21:48:28.439" v="240" actId="208"/>
          <ac:picMkLst>
            <pc:docMk/>
            <pc:sldMk cId="3150224239" sldId="492"/>
            <ac:picMk id="12" creationId="{4921E57A-D20A-78E8-60F0-B8C0FDD13B4A}"/>
          </ac:picMkLst>
        </pc:picChg>
        <pc:picChg chg="add del">
          <ac:chgData name="Elnaz Asghari Torkamani" userId="84155aea-ecf7-4f3c-9534-d8f898149db7" providerId="ADAL" clId="{4B3BC3DF-E6A7-1245-9896-CD7248965061}" dt="2022-08-18T21:45:13.675" v="198"/>
          <ac:picMkLst>
            <pc:docMk/>
            <pc:sldMk cId="3150224239" sldId="492"/>
            <ac:picMk id="1026" creationId="{4882C817-BB8D-9EA7-42E4-B5B13DC25352}"/>
          </ac:picMkLst>
        </pc:picChg>
      </pc:sldChg>
      <pc:sldMasterChg chg="modSldLayout">
        <pc:chgData name="Elnaz Asghari Torkamani" userId="84155aea-ecf7-4f3c-9534-d8f898149db7" providerId="ADAL" clId="{4B3BC3DF-E6A7-1245-9896-CD7248965061}" dt="2022-08-18T22:01:21.676" v="450" actId="948"/>
        <pc:sldMasterMkLst>
          <pc:docMk/>
          <pc:sldMasterMk cId="0" sldId="2147483659"/>
        </pc:sldMasterMkLst>
        <pc:sldLayoutChg chg="modSp">
          <pc:chgData name="Elnaz Asghari Torkamani" userId="84155aea-ecf7-4f3c-9534-d8f898149db7" providerId="ADAL" clId="{4B3BC3DF-E6A7-1245-9896-CD7248965061}" dt="2022-08-18T22:01:21.676" v="450" actId="948"/>
          <pc:sldLayoutMkLst>
            <pc:docMk/>
            <pc:sldMasterMk cId="0" sldId="2147483659"/>
            <pc:sldLayoutMk cId="2520204634" sldId="2147483663"/>
          </pc:sldLayoutMkLst>
          <pc:spChg chg="mod">
            <ac:chgData name="Elnaz Asghari Torkamani" userId="84155aea-ecf7-4f3c-9534-d8f898149db7" providerId="ADAL" clId="{4B3BC3DF-E6A7-1245-9896-CD7248965061}" dt="2022-08-18T22:01:21.676" v="450" actId="948"/>
            <ac:spMkLst>
              <pc:docMk/>
              <pc:sldMasterMk cId="0" sldId="2147483659"/>
              <pc:sldLayoutMk cId="2520204634" sldId="2147483663"/>
              <ac:spMk id="3" creationId="{00000000-0000-0000-0000-000000000000}"/>
            </ac:spMkLst>
          </pc:spChg>
        </pc:sldLayoutChg>
      </pc:sldMasterChg>
    </pc:docChg>
  </pc:docChgLst>
  <pc:docChgLst>
    <pc:chgData name="Mehdi Davoodi" userId="374eff1b-b6cf-4832-b347-6d58b624eb25" providerId="ADAL" clId="{90962266-3D1C-B740-AFF2-D22E9FE7A8BA}"/>
    <pc:docChg chg="undo custSel addSld delSld modSld sldOrd modMainMaster">
      <pc:chgData name="Mehdi Davoodi" userId="374eff1b-b6cf-4832-b347-6d58b624eb25" providerId="ADAL" clId="{90962266-3D1C-B740-AFF2-D22E9FE7A8BA}" dt="2022-08-30T01:09:34.794" v="352" actId="20577"/>
      <pc:docMkLst>
        <pc:docMk/>
      </pc:docMkLst>
      <pc:sldChg chg="modSp mod">
        <pc:chgData name="Mehdi Davoodi" userId="374eff1b-b6cf-4832-b347-6d58b624eb25" providerId="ADAL" clId="{90962266-3D1C-B740-AFF2-D22E9FE7A8BA}" dt="2022-08-23T00:51:51.489" v="4" actId="20577"/>
        <pc:sldMkLst>
          <pc:docMk/>
          <pc:sldMk cId="0" sldId="257"/>
        </pc:sldMkLst>
        <pc:spChg chg="mod">
          <ac:chgData name="Mehdi Davoodi" userId="374eff1b-b6cf-4832-b347-6d58b624eb25" providerId="ADAL" clId="{90962266-3D1C-B740-AFF2-D22E9FE7A8BA}" dt="2022-08-23T00:51:51.489" v="4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Mehdi Davoodi" userId="374eff1b-b6cf-4832-b347-6d58b624eb25" providerId="ADAL" clId="{90962266-3D1C-B740-AFF2-D22E9FE7A8BA}" dt="2022-08-30T00:01:39.516" v="162" actId="12"/>
        <pc:sldMkLst>
          <pc:docMk/>
          <pc:sldMk cId="1430673309" sldId="479"/>
        </pc:sldMkLst>
        <pc:spChg chg="mod">
          <ac:chgData name="Mehdi Davoodi" userId="374eff1b-b6cf-4832-b347-6d58b624eb25" providerId="ADAL" clId="{90962266-3D1C-B740-AFF2-D22E9FE7A8BA}" dt="2022-08-30T00:01:39.516" v="162" actId="12"/>
          <ac:spMkLst>
            <pc:docMk/>
            <pc:sldMk cId="1430673309" sldId="479"/>
            <ac:spMk id="3" creationId="{12DBA6E8-D2BC-77FE-D416-4722D27D8D8B}"/>
          </ac:spMkLst>
        </pc:spChg>
      </pc:sldChg>
      <pc:sldChg chg="addSp delSp modSp mod ord modClrScheme chgLayout">
        <pc:chgData name="Mehdi Davoodi" userId="374eff1b-b6cf-4832-b347-6d58b624eb25" providerId="ADAL" clId="{90962266-3D1C-B740-AFF2-D22E9FE7A8BA}" dt="2022-08-29T23:48:55.190" v="68" actId="20577"/>
        <pc:sldMkLst>
          <pc:docMk/>
          <pc:sldMk cId="1889061546" sldId="480"/>
        </pc:sldMkLst>
        <pc:spChg chg="mod ord">
          <ac:chgData name="Mehdi Davoodi" userId="374eff1b-b6cf-4832-b347-6d58b624eb25" providerId="ADAL" clId="{90962266-3D1C-B740-AFF2-D22E9FE7A8BA}" dt="2022-08-29T22:53:24.739" v="30" actId="700"/>
          <ac:spMkLst>
            <pc:docMk/>
            <pc:sldMk cId="1889061546" sldId="480"/>
            <ac:spMk id="2" creationId="{9070674E-4785-E017-0EDB-5E38DF6B01E9}"/>
          </ac:spMkLst>
        </pc:spChg>
        <pc:spChg chg="mod ord">
          <ac:chgData name="Mehdi Davoodi" userId="374eff1b-b6cf-4832-b347-6d58b624eb25" providerId="ADAL" clId="{90962266-3D1C-B740-AFF2-D22E9FE7A8BA}" dt="2022-08-29T22:53:24.739" v="30" actId="700"/>
          <ac:spMkLst>
            <pc:docMk/>
            <pc:sldMk cId="1889061546" sldId="480"/>
            <ac:spMk id="4" creationId="{42339926-5004-7131-743A-338087963C1B}"/>
          </ac:spMkLst>
        </pc:spChg>
        <pc:spChg chg="add del">
          <ac:chgData name="Mehdi Davoodi" userId="374eff1b-b6cf-4832-b347-6d58b624eb25" providerId="ADAL" clId="{90962266-3D1C-B740-AFF2-D22E9FE7A8BA}" dt="2022-08-29T22:51:52.908" v="22" actId="22"/>
          <ac:spMkLst>
            <pc:docMk/>
            <pc:sldMk cId="1889061546" sldId="480"/>
            <ac:spMk id="5" creationId="{218204A2-41E6-BAFD-B155-CA3C0F4B4709}"/>
          </ac:spMkLst>
        </pc:spChg>
        <pc:spChg chg="add del mod">
          <ac:chgData name="Mehdi Davoodi" userId="374eff1b-b6cf-4832-b347-6d58b624eb25" providerId="ADAL" clId="{90962266-3D1C-B740-AFF2-D22E9FE7A8BA}" dt="2022-08-29T22:53:38.846" v="34" actId="1076"/>
          <ac:spMkLst>
            <pc:docMk/>
            <pc:sldMk cId="1889061546" sldId="480"/>
            <ac:spMk id="6" creationId="{9900AC83-2F7F-80F6-71FF-54471641E939}"/>
          </ac:spMkLst>
        </pc:spChg>
        <pc:spChg chg="del">
          <ac:chgData name="Mehdi Davoodi" userId="374eff1b-b6cf-4832-b347-6d58b624eb25" providerId="ADAL" clId="{90962266-3D1C-B740-AFF2-D22E9FE7A8BA}" dt="2022-08-29T22:52:29.537" v="28" actId="478"/>
          <ac:spMkLst>
            <pc:docMk/>
            <pc:sldMk cId="1889061546" sldId="480"/>
            <ac:spMk id="7" creationId="{67ACB3B7-C794-EA0C-D234-2D45B980FEC3}"/>
          </ac:spMkLst>
        </pc:spChg>
        <pc:spChg chg="add del">
          <ac:chgData name="Mehdi Davoodi" userId="374eff1b-b6cf-4832-b347-6d58b624eb25" providerId="ADAL" clId="{90962266-3D1C-B740-AFF2-D22E9FE7A8BA}" dt="2022-08-29T22:51:56.232" v="24" actId="22"/>
          <ac:spMkLst>
            <pc:docMk/>
            <pc:sldMk cId="1889061546" sldId="480"/>
            <ac:spMk id="9" creationId="{F6EA4094-9B70-AA13-A0BA-6D39B4FFDAFD}"/>
          </ac:spMkLst>
        </pc:spChg>
        <pc:spChg chg="add del mod ord">
          <ac:chgData name="Mehdi Davoodi" userId="374eff1b-b6cf-4832-b347-6d58b624eb25" providerId="ADAL" clId="{90962266-3D1C-B740-AFF2-D22E9FE7A8BA}" dt="2022-08-29T22:53:41.225" v="36"/>
          <ac:spMkLst>
            <pc:docMk/>
            <pc:sldMk cId="1889061546" sldId="480"/>
            <ac:spMk id="10" creationId="{D5AC77F1-4B59-97C5-3E7D-B9A5F241924A}"/>
          </ac:spMkLst>
        </pc:spChg>
        <pc:spChg chg="add mod ord">
          <ac:chgData name="Mehdi Davoodi" userId="374eff1b-b6cf-4832-b347-6d58b624eb25" providerId="ADAL" clId="{90962266-3D1C-B740-AFF2-D22E9FE7A8BA}" dt="2022-08-29T23:48:55.190" v="68" actId="20577"/>
          <ac:spMkLst>
            <pc:docMk/>
            <pc:sldMk cId="1889061546" sldId="480"/>
            <ac:spMk id="11" creationId="{30AF9A54-B714-0D04-8EA8-919CC805BDCD}"/>
          </ac:spMkLst>
        </pc:spChg>
        <pc:picChg chg="add mod">
          <ac:chgData name="Mehdi Davoodi" userId="374eff1b-b6cf-4832-b347-6d58b624eb25" providerId="ADAL" clId="{90962266-3D1C-B740-AFF2-D22E9FE7A8BA}" dt="2022-08-29T22:53:46.773" v="37" actId="1076"/>
          <ac:picMkLst>
            <pc:docMk/>
            <pc:sldMk cId="1889061546" sldId="480"/>
            <ac:picMk id="12" creationId="{00A7AE66-670C-B92C-BE28-40215256F5E1}"/>
          </ac:picMkLst>
        </pc:picChg>
        <pc:picChg chg="del">
          <ac:chgData name="Mehdi Davoodi" userId="374eff1b-b6cf-4832-b347-6d58b624eb25" providerId="ADAL" clId="{90962266-3D1C-B740-AFF2-D22E9FE7A8BA}" dt="2022-08-29T22:53:40.351" v="35" actId="21"/>
          <ac:picMkLst>
            <pc:docMk/>
            <pc:sldMk cId="1889061546" sldId="480"/>
            <ac:picMk id="2050" creationId="{4D3F4104-2648-10A3-36C0-CC08C2717256}"/>
          </ac:picMkLst>
        </pc:picChg>
        <pc:picChg chg="del">
          <ac:chgData name="Mehdi Davoodi" userId="374eff1b-b6cf-4832-b347-6d58b624eb25" providerId="ADAL" clId="{90962266-3D1C-B740-AFF2-D22E9FE7A8BA}" dt="2022-08-29T22:52:25.977" v="26" actId="478"/>
          <ac:picMkLst>
            <pc:docMk/>
            <pc:sldMk cId="1889061546" sldId="480"/>
            <ac:picMk id="2052" creationId="{730262CA-E64C-42A0-E581-3517B5EBF691}"/>
          </ac:picMkLst>
        </pc:picChg>
        <pc:picChg chg="del">
          <ac:chgData name="Mehdi Davoodi" userId="374eff1b-b6cf-4832-b347-6d58b624eb25" providerId="ADAL" clId="{90962266-3D1C-B740-AFF2-D22E9FE7A8BA}" dt="2022-08-29T22:52:27.290" v="27" actId="478"/>
          <ac:picMkLst>
            <pc:docMk/>
            <pc:sldMk cId="1889061546" sldId="480"/>
            <ac:picMk id="2054" creationId="{C67C2D43-3AF7-C08D-E0A4-E10C4E4D1415}"/>
          </ac:picMkLst>
        </pc:picChg>
      </pc:sldChg>
      <pc:sldChg chg="modSp mod ord">
        <pc:chgData name="Mehdi Davoodi" userId="374eff1b-b6cf-4832-b347-6d58b624eb25" providerId="ADAL" clId="{90962266-3D1C-B740-AFF2-D22E9FE7A8BA}" dt="2022-08-30T00:07:08.666" v="208" actId="20578"/>
        <pc:sldMkLst>
          <pc:docMk/>
          <pc:sldMk cId="1349587963" sldId="481"/>
        </pc:sldMkLst>
        <pc:spChg chg="mod">
          <ac:chgData name="Mehdi Davoodi" userId="374eff1b-b6cf-4832-b347-6d58b624eb25" providerId="ADAL" clId="{90962266-3D1C-B740-AFF2-D22E9FE7A8BA}" dt="2022-08-29T22:17:20.493" v="6" actId="1076"/>
          <ac:spMkLst>
            <pc:docMk/>
            <pc:sldMk cId="1349587963" sldId="481"/>
            <ac:spMk id="9" creationId="{48BE3427-4247-93CB-4A99-9853F3465DF4}"/>
          </ac:spMkLst>
        </pc:spChg>
      </pc:sldChg>
      <pc:sldChg chg="addSp delSp modSp mod modClrScheme chgLayout">
        <pc:chgData name="Mehdi Davoodi" userId="374eff1b-b6cf-4832-b347-6d58b624eb25" providerId="ADAL" clId="{90962266-3D1C-B740-AFF2-D22E9FE7A8BA}" dt="2022-08-30T00:11:40.347" v="248" actId="139"/>
        <pc:sldMkLst>
          <pc:docMk/>
          <pc:sldMk cId="3804539954" sldId="483"/>
        </pc:sldMkLst>
        <pc:spChg chg="mod ord">
          <ac:chgData name="Mehdi Davoodi" userId="374eff1b-b6cf-4832-b347-6d58b624eb25" providerId="ADAL" clId="{90962266-3D1C-B740-AFF2-D22E9FE7A8BA}" dt="2022-08-30T00:10:32.080" v="234" actId="5793"/>
          <ac:spMkLst>
            <pc:docMk/>
            <pc:sldMk cId="3804539954" sldId="483"/>
            <ac:spMk id="2" creationId="{87D696C9-67CE-E40F-14AF-45DBBA1D232A}"/>
          </ac:spMkLst>
        </pc:spChg>
        <pc:spChg chg="mod ord">
          <ac:chgData name="Mehdi Davoodi" userId="374eff1b-b6cf-4832-b347-6d58b624eb25" providerId="ADAL" clId="{90962266-3D1C-B740-AFF2-D22E9FE7A8BA}" dt="2022-08-30T00:10:05.578" v="228" actId="700"/>
          <ac:spMkLst>
            <pc:docMk/>
            <pc:sldMk cId="3804539954" sldId="483"/>
            <ac:spMk id="3" creationId="{728D6F1D-19A0-C544-EDC3-10DCD1D89667}"/>
          </ac:spMkLst>
        </pc:spChg>
        <pc:spChg chg="add del mod ord">
          <ac:chgData name="Mehdi Davoodi" userId="374eff1b-b6cf-4832-b347-6d58b624eb25" providerId="ADAL" clId="{90962266-3D1C-B740-AFF2-D22E9FE7A8BA}" dt="2022-08-30T00:10:05.578" v="228" actId="700"/>
          <ac:spMkLst>
            <pc:docMk/>
            <pc:sldMk cId="3804539954" sldId="483"/>
            <ac:spMk id="4" creationId="{5D30521B-19B0-5A50-16B4-B5F5F5DBF1BE}"/>
          </ac:spMkLst>
        </pc:spChg>
        <pc:spChg chg="add mod ord">
          <ac:chgData name="Mehdi Davoodi" userId="374eff1b-b6cf-4832-b347-6d58b624eb25" providerId="ADAL" clId="{90962266-3D1C-B740-AFF2-D22E9FE7A8BA}" dt="2022-08-30T00:11:40.347" v="248" actId="139"/>
          <ac:spMkLst>
            <pc:docMk/>
            <pc:sldMk cId="3804539954" sldId="483"/>
            <ac:spMk id="6" creationId="{F091E181-F350-E260-3C04-6F9E4795D5F4}"/>
          </ac:spMkLst>
        </pc:spChg>
        <pc:spChg chg="add del mod ord">
          <ac:chgData name="Mehdi Davoodi" userId="374eff1b-b6cf-4832-b347-6d58b624eb25" providerId="ADAL" clId="{90962266-3D1C-B740-AFF2-D22E9FE7A8BA}" dt="2022-08-30T00:10:08.054" v="230"/>
          <ac:spMkLst>
            <pc:docMk/>
            <pc:sldMk cId="3804539954" sldId="483"/>
            <ac:spMk id="7" creationId="{2928700F-97C7-BC5D-DD2D-787724BA640E}"/>
          </ac:spMkLst>
        </pc:spChg>
        <pc:picChg chg="add mod">
          <ac:chgData name="Mehdi Davoodi" userId="374eff1b-b6cf-4832-b347-6d58b624eb25" providerId="ADAL" clId="{90962266-3D1C-B740-AFF2-D22E9FE7A8BA}" dt="2022-08-30T00:10:26.482" v="232" actId="1076"/>
          <ac:picMkLst>
            <pc:docMk/>
            <pc:sldMk cId="3804539954" sldId="483"/>
            <ac:picMk id="8" creationId="{1DA2C796-0836-5995-2E63-5CDB3E442BB4}"/>
          </ac:picMkLst>
        </pc:picChg>
        <pc:picChg chg="add del">
          <ac:chgData name="Mehdi Davoodi" userId="374eff1b-b6cf-4832-b347-6d58b624eb25" providerId="ADAL" clId="{90962266-3D1C-B740-AFF2-D22E9FE7A8BA}" dt="2022-08-30T00:10:07.162" v="229" actId="21"/>
          <ac:picMkLst>
            <pc:docMk/>
            <pc:sldMk cId="3804539954" sldId="483"/>
            <ac:picMk id="4100" creationId="{DBC3C23A-3370-D7EB-7B88-A47D9B3D94D5}"/>
          </ac:picMkLst>
        </pc:picChg>
      </pc:sldChg>
      <pc:sldChg chg="addSp modSp mod">
        <pc:chgData name="Mehdi Davoodi" userId="374eff1b-b6cf-4832-b347-6d58b624eb25" providerId="ADAL" clId="{90962266-3D1C-B740-AFF2-D22E9FE7A8BA}" dt="2022-08-30T00:20:00.279" v="260" actId="1076"/>
        <pc:sldMkLst>
          <pc:docMk/>
          <pc:sldMk cId="3363212341" sldId="485"/>
        </pc:sldMkLst>
        <pc:spChg chg="add mod">
          <ac:chgData name="Mehdi Davoodi" userId="374eff1b-b6cf-4832-b347-6d58b624eb25" providerId="ADAL" clId="{90962266-3D1C-B740-AFF2-D22E9FE7A8BA}" dt="2022-08-30T00:20:00.279" v="260" actId="1076"/>
          <ac:spMkLst>
            <pc:docMk/>
            <pc:sldMk cId="3363212341" sldId="485"/>
            <ac:spMk id="3" creationId="{35C5BE90-C17D-F688-CD4C-D3F7E531DBEA}"/>
          </ac:spMkLst>
        </pc:spChg>
        <pc:picChg chg="mod">
          <ac:chgData name="Mehdi Davoodi" userId="374eff1b-b6cf-4832-b347-6d58b624eb25" providerId="ADAL" clId="{90962266-3D1C-B740-AFF2-D22E9FE7A8BA}" dt="2022-08-30T00:19:33.438" v="251" actId="1076"/>
          <ac:picMkLst>
            <pc:docMk/>
            <pc:sldMk cId="3363212341" sldId="485"/>
            <ac:picMk id="5" creationId="{2D9D4CB6-AD4A-06E2-4813-1DA2F59EBA4B}"/>
          </ac:picMkLst>
        </pc:picChg>
      </pc:sldChg>
      <pc:sldChg chg="modSp mod">
        <pc:chgData name="Mehdi Davoodi" userId="374eff1b-b6cf-4832-b347-6d58b624eb25" providerId="ADAL" clId="{90962266-3D1C-B740-AFF2-D22E9FE7A8BA}" dt="2022-08-30T00:43:05.650" v="337" actId="20577"/>
        <pc:sldMkLst>
          <pc:docMk/>
          <pc:sldMk cId="1953757003" sldId="486"/>
        </pc:sldMkLst>
        <pc:spChg chg="mod">
          <ac:chgData name="Mehdi Davoodi" userId="374eff1b-b6cf-4832-b347-6d58b624eb25" providerId="ADAL" clId="{90962266-3D1C-B740-AFF2-D22E9FE7A8BA}" dt="2022-08-30T00:43:05.650" v="337" actId="20577"/>
          <ac:spMkLst>
            <pc:docMk/>
            <pc:sldMk cId="1953757003" sldId="486"/>
            <ac:spMk id="19" creationId="{A92F42AF-7C58-F5AD-DBF3-77CF9E2256BA}"/>
          </ac:spMkLst>
        </pc:spChg>
      </pc:sldChg>
      <pc:sldChg chg="modSp mod">
        <pc:chgData name="Mehdi Davoodi" userId="374eff1b-b6cf-4832-b347-6d58b624eb25" providerId="ADAL" clId="{90962266-3D1C-B740-AFF2-D22E9FE7A8BA}" dt="2022-08-30T01:00:59.825" v="341" actId="20577"/>
        <pc:sldMkLst>
          <pc:docMk/>
          <pc:sldMk cId="3989914212" sldId="488"/>
        </pc:sldMkLst>
        <pc:spChg chg="mod">
          <ac:chgData name="Mehdi Davoodi" userId="374eff1b-b6cf-4832-b347-6d58b624eb25" providerId="ADAL" clId="{90962266-3D1C-B740-AFF2-D22E9FE7A8BA}" dt="2022-08-30T01:00:59.825" v="341" actId="20577"/>
          <ac:spMkLst>
            <pc:docMk/>
            <pc:sldMk cId="3989914212" sldId="488"/>
            <ac:spMk id="3" creationId="{1D38A893-1269-E276-D231-80D1BA03151E}"/>
          </ac:spMkLst>
        </pc:spChg>
      </pc:sldChg>
      <pc:sldChg chg="modSp mod">
        <pc:chgData name="Mehdi Davoodi" userId="374eff1b-b6cf-4832-b347-6d58b624eb25" providerId="ADAL" clId="{90962266-3D1C-B740-AFF2-D22E9FE7A8BA}" dt="2022-08-30T00:39:59.918" v="333" actId="1076"/>
        <pc:sldMkLst>
          <pc:docMk/>
          <pc:sldMk cId="3220095335" sldId="489"/>
        </pc:sldMkLst>
        <pc:spChg chg="mod">
          <ac:chgData name="Mehdi Davoodi" userId="374eff1b-b6cf-4832-b347-6d58b624eb25" providerId="ADAL" clId="{90962266-3D1C-B740-AFF2-D22E9FE7A8BA}" dt="2022-08-30T00:39:59.918" v="333" actId="1076"/>
          <ac:spMkLst>
            <pc:docMk/>
            <pc:sldMk cId="3220095335" sldId="489"/>
            <ac:spMk id="9" creationId="{BCF2D13C-D715-AE61-01C8-66A4B5A1D4BB}"/>
          </ac:spMkLst>
        </pc:spChg>
        <pc:spChg chg="mod">
          <ac:chgData name="Mehdi Davoodi" userId="374eff1b-b6cf-4832-b347-6d58b624eb25" providerId="ADAL" clId="{90962266-3D1C-B740-AFF2-D22E9FE7A8BA}" dt="2022-08-30T00:39:42.620" v="330" actId="1076"/>
          <ac:spMkLst>
            <pc:docMk/>
            <pc:sldMk cId="3220095335" sldId="489"/>
            <ac:spMk id="10" creationId="{B6EF9A51-8D57-0A11-54D5-9EB6BE039A7C}"/>
          </ac:spMkLst>
        </pc:spChg>
        <pc:spChg chg="mod">
          <ac:chgData name="Mehdi Davoodi" userId="374eff1b-b6cf-4832-b347-6d58b624eb25" providerId="ADAL" clId="{90962266-3D1C-B740-AFF2-D22E9FE7A8BA}" dt="2022-08-30T00:39:56.146" v="332" actId="1076"/>
          <ac:spMkLst>
            <pc:docMk/>
            <pc:sldMk cId="3220095335" sldId="489"/>
            <ac:spMk id="16" creationId="{2DA2AD81-42BD-B81C-F95B-ECBF9A8FBD2B}"/>
          </ac:spMkLst>
        </pc:spChg>
      </pc:sldChg>
      <pc:sldChg chg="modSp mod chgLayout modNotesTx">
        <pc:chgData name="Mehdi Davoodi" userId="374eff1b-b6cf-4832-b347-6d58b624eb25" providerId="ADAL" clId="{90962266-3D1C-B740-AFF2-D22E9FE7A8BA}" dt="2022-08-30T01:09:34.794" v="352" actId="20577"/>
        <pc:sldMkLst>
          <pc:docMk/>
          <pc:sldMk cId="4285411824" sldId="490"/>
        </pc:sldMkLst>
        <pc:spChg chg="mod ord">
          <ac:chgData name="Mehdi Davoodi" userId="374eff1b-b6cf-4832-b347-6d58b624eb25" providerId="ADAL" clId="{90962266-3D1C-B740-AFF2-D22E9FE7A8BA}" dt="2022-08-30T01:03:03.696" v="343" actId="700"/>
          <ac:spMkLst>
            <pc:docMk/>
            <pc:sldMk cId="4285411824" sldId="490"/>
            <ac:spMk id="2" creationId="{576D64EB-4BA6-7CAE-507D-D4DF0F8B09BE}"/>
          </ac:spMkLst>
        </pc:spChg>
        <pc:spChg chg="mod ord">
          <ac:chgData name="Mehdi Davoodi" userId="374eff1b-b6cf-4832-b347-6d58b624eb25" providerId="ADAL" clId="{90962266-3D1C-B740-AFF2-D22E9FE7A8BA}" dt="2022-08-30T01:05:50.522" v="348" actId="20577"/>
          <ac:spMkLst>
            <pc:docMk/>
            <pc:sldMk cId="4285411824" sldId="490"/>
            <ac:spMk id="3" creationId="{911D1B25-6406-13EE-BFD1-B8044D17D443}"/>
          </ac:spMkLst>
        </pc:spChg>
        <pc:spChg chg="mod ord">
          <ac:chgData name="Mehdi Davoodi" userId="374eff1b-b6cf-4832-b347-6d58b624eb25" providerId="ADAL" clId="{90962266-3D1C-B740-AFF2-D22E9FE7A8BA}" dt="2022-08-30T01:03:03.696" v="343" actId="700"/>
          <ac:spMkLst>
            <pc:docMk/>
            <pc:sldMk cId="4285411824" sldId="490"/>
            <ac:spMk id="4" creationId="{017B72BE-110B-525F-4D49-28D67CAB8CB8}"/>
          </ac:spMkLst>
        </pc:spChg>
        <pc:picChg chg="mod">
          <ac:chgData name="Mehdi Davoodi" userId="374eff1b-b6cf-4832-b347-6d58b624eb25" providerId="ADAL" clId="{90962266-3D1C-B740-AFF2-D22E9FE7A8BA}" dt="2022-08-30T01:05:56.656" v="349" actId="1076"/>
          <ac:picMkLst>
            <pc:docMk/>
            <pc:sldMk cId="4285411824" sldId="490"/>
            <ac:picMk id="5" creationId="{2891E06E-DD81-A6D3-BA15-1CED30FDD2BC}"/>
          </ac:picMkLst>
        </pc:picChg>
        <pc:picChg chg="mod">
          <ac:chgData name="Mehdi Davoodi" userId="374eff1b-b6cf-4832-b347-6d58b624eb25" providerId="ADAL" clId="{90962266-3D1C-B740-AFF2-D22E9FE7A8BA}" dt="2022-08-30T01:06:02.144" v="351" actId="1076"/>
          <ac:picMkLst>
            <pc:docMk/>
            <pc:sldMk cId="4285411824" sldId="490"/>
            <ac:picMk id="6" creationId="{49A59C7E-7827-279F-E59A-C0E3E2CF06C8}"/>
          </ac:picMkLst>
        </pc:picChg>
      </pc:sldChg>
      <pc:sldChg chg="addSp delSp modSp add mod modClrScheme chgLayout">
        <pc:chgData name="Mehdi Davoodi" userId="374eff1b-b6cf-4832-b347-6d58b624eb25" providerId="ADAL" clId="{90962266-3D1C-B740-AFF2-D22E9FE7A8BA}" dt="2022-08-29T23:52:14.985" v="93" actId="1076"/>
        <pc:sldMkLst>
          <pc:docMk/>
          <pc:sldMk cId="2449791626" sldId="493"/>
        </pc:sldMkLst>
        <pc:spChg chg="mod ord">
          <ac:chgData name="Mehdi Davoodi" userId="374eff1b-b6cf-4832-b347-6d58b624eb25" providerId="ADAL" clId="{90962266-3D1C-B740-AFF2-D22E9FE7A8BA}" dt="2022-08-29T23:49:16.492" v="72" actId="700"/>
          <ac:spMkLst>
            <pc:docMk/>
            <pc:sldMk cId="2449791626" sldId="493"/>
            <ac:spMk id="2" creationId="{9070674E-4785-E017-0EDB-5E38DF6B01E9}"/>
          </ac:spMkLst>
        </pc:spChg>
        <pc:spChg chg="add del mod ord">
          <ac:chgData name="Mehdi Davoodi" userId="374eff1b-b6cf-4832-b347-6d58b624eb25" providerId="ADAL" clId="{90962266-3D1C-B740-AFF2-D22E9FE7A8BA}" dt="2022-08-29T23:49:19.791" v="74"/>
          <ac:spMkLst>
            <pc:docMk/>
            <pc:sldMk cId="2449791626" sldId="493"/>
            <ac:spMk id="3" creationId="{624CA608-40E0-5EEC-74A6-01B5B1466617}"/>
          </ac:spMkLst>
        </pc:spChg>
        <pc:spChg chg="mod ord">
          <ac:chgData name="Mehdi Davoodi" userId="374eff1b-b6cf-4832-b347-6d58b624eb25" providerId="ADAL" clId="{90962266-3D1C-B740-AFF2-D22E9FE7A8BA}" dt="2022-08-29T23:49:16.492" v="72" actId="700"/>
          <ac:spMkLst>
            <pc:docMk/>
            <pc:sldMk cId="2449791626" sldId="493"/>
            <ac:spMk id="4" creationId="{42339926-5004-7131-743A-338087963C1B}"/>
          </ac:spMkLst>
        </pc:spChg>
        <pc:spChg chg="add del mod ord">
          <ac:chgData name="Mehdi Davoodi" userId="374eff1b-b6cf-4832-b347-6d58b624eb25" providerId="ADAL" clId="{90962266-3D1C-B740-AFF2-D22E9FE7A8BA}" dt="2022-08-29T23:49:21.947" v="76"/>
          <ac:spMkLst>
            <pc:docMk/>
            <pc:sldMk cId="2449791626" sldId="493"/>
            <ac:spMk id="5" creationId="{CFC66B71-781D-EAB2-3024-699904E71C06}"/>
          </ac:spMkLst>
        </pc:spChg>
        <pc:spChg chg="del">
          <ac:chgData name="Mehdi Davoodi" userId="374eff1b-b6cf-4832-b347-6d58b624eb25" providerId="ADAL" clId="{90962266-3D1C-B740-AFF2-D22E9FE7A8BA}" dt="2022-08-29T23:49:12.355" v="71" actId="478"/>
          <ac:spMkLst>
            <pc:docMk/>
            <pc:sldMk cId="2449791626" sldId="493"/>
            <ac:spMk id="6" creationId="{9900AC83-2F7F-80F6-71FF-54471641E939}"/>
          </ac:spMkLst>
        </pc:spChg>
        <pc:spChg chg="mod">
          <ac:chgData name="Mehdi Davoodi" userId="374eff1b-b6cf-4832-b347-6d58b624eb25" providerId="ADAL" clId="{90962266-3D1C-B740-AFF2-D22E9FE7A8BA}" dt="2022-08-29T23:49:25.039" v="77" actId="1076"/>
          <ac:spMkLst>
            <pc:docMk/>
            <pc:sldMk cId="2449791626" sldId="493"/>
            <ac:spMk id="7" creationId="{67ACB3B7-C794-EA0C-D234-2D45B980FEC3}"/>
          </ac:spMkLst>
        </pc:spChg>
        <pc:spChg chg="add mod">
          <ac:chgData name="Mehdi Davoodi" userId="374eff1b-b6cf-4832-b347-6d58b624eb25" providerId="ADAL" clId="{90962266-3D1C-B740-AFF2-D22E9FE7A8BA}" dt="2022-08-29T23:51:47.812" v="83" actId="1076"/>
          <ac:spMkLst>
            <pc:docMk/>
            <pc:sldMk cId="2449791626" sldId="493"/>
            <ac:spMk id="11" creationId="{560AC0AA-90DC-BA59-CB6D-CACA4D6ED23E}"/>
          </ac:spMkLst>
        </pc:spChg>
        <pc:spChg chg="add mod">
          <ac:chgData name="Mehdi Davoodi" userId="374eff1b-b6cf-4832-b347-6d58b624eb25" providerId="ADAL" clId="{90962266-3D1C-B740-AFF2-D22E9FE7A8BA}" dt="2022-08-29T23:52:14.985" v="93" actId="1076"/>
          <ac:spMkLst>
            <pc:docMk/>
            <pc:sldMk cId="2449791626" sldId="493"/>
            <ac:spMk id="12" creationId="{F7F4F4AD-8B29-F82F-B2BD-C2577A9B6B13}"/>
          </ac:spMkLst>
        </pc:spChg>
        <pc:picChg chg="add mod">
          <ac:chgData name="Mehdi Davoodi" userId="374eff1b-b6cf-4832-b347-6d58b624eb25" providerId="ADAL" clId="{90962266-3D1C-B740-AFF2-D22E9FE7A8BA}" dt="2022-08-29T23:49:19.791" v="74"/>
          <ac:picMkLst>
            <pc:docMk/>
            <pc:sldMk cId="2449791626" sldId="493"/>
            <ac:picMk id="8" creationId="{52A156AC-AC8B-9A2A-47CC-7E32F4A127E8}"/>
          </ac:picMkLst>
        </pc:picChg>
        <pc:picChg chg="add mod">
          <ac:chgData name="Mehdi Davoodi" userId="374eff1b-b6cf-4832-b347-6d58b624eb25" providerId="ADAL" clId="{90962266-3D1C-B740-AFF2-D22E9FE7A8BA}" dt="2022-08-29T23:49:21.947" v="76"/>
          <ac:picMkLst>
            <pc:docMk/>
            <pc:sldMk cId="2449791626" sldId="493"/>
            <ac:picMk id="9" creationId="{A49FD2AE-AF39-4855-F4F5-03BF613D2699}"/>
          </ac:picMkLst>
        </pc:picChg>
        <pc:picChg chg="del">
          <ac:chgData name="Mehdi Davoodi" userId="374eff1b-b6cf-4832-b347-6d58b624eb25" providerId="ADAL" clId="{90962266-3D1C-B740-AFF2-D22E9FE7A8BA}" dt="2022-08-29T23:49:10.461" v="70" actId="478"/>
          <ac:picMkLst>
            <pc:docMk/>
            <pc:sldMk cId="2449791626" sldId="493"/>
            <ac:picMk id="2050" creationId="{4D3F4104-2648-10A3-36C0-CC08C2717256}"/>
          </ac:picMkLst>
        </pc:picChg>
        <pc:picChg chg="del">
          <ac:chgData name="Mehdi Davoodi" userId="374eff1b-b6cf-4832-b347-6d58b624eb25" providerId="ADAL" clId="{90962266-3D1C-B740-AFF2-D22E9FE7A8BA}" dt="2022-08-29T23:49:18.818" v="73" actId="21"/>
          <ac:picMkLst>
            <pc:docMk/>
            <pc:sldMk cId="2449791626" sldId="493"/>
            <ac:picMk id="2052" creationId="{730262CA-E64C-42A0-E581-3517B5EBF691}"/>
          </ac:picMkLst>
        </pc:picChg>
        <pc:picChg chg="del">
          <ac:chgData name="Mehdi Davoodi" userId="374eff1b-b6cf-4832-b347-6d58b624eb25" providerId="ADAL" clId="{90962266-3D1C-B740-AFF2-D22E9FE7A8BA}" dt="2022-08-29T23:49:21.270" v="75" actId="21"/>
          <ac:picMkLst>
            <pc:docMk/>
            <pc:sldMk cId="2449791626" sldId="493"/>
            <ac:picMk id="2054" creationId="{C67C2D43-3AF7-C08D-E0A4-E10C4E4D1415}"/>
          </ac:picMkLst>
        </pc:picChg>
      </pc:sldChg>
      <pc:sldChg chg="add del">
        <pc:chgData name="Mehdi Davoodi" userId="374eff1b-b6cf-4832-b347-6d58b624eb25" providerId="ADAL" clId="{90962266-3D1C-B740-AFF2-D22E9FE7A8BA}" dt="2022-08-29T23:49:07.679" v="69" actId="2696"/>
        <pc:sldMkLst>
          <pc:docMk/>
          <pc:sldMk cId="47700250" sldId="494"/>
        </pc:sldMkLst>
      </pc:sldChg>
      <pc:sldChg chg="addSp delSp modSp add mod">
        <pc:chgData name="Mehdi Davoodi" userId="374eff1b-b6cf-4832-b347-6d58b624eb25" providerId="ADAL" clId="{90962266-3D1C-B740-AFF2-D22E9FE7A8BA}" dt="2022-08-30T00:07:32.462" v="223" actId="20577"/>
        <pc:sldMkLst>
          <pc:docMk/>
          <pc:sldMk cId="2051016730" sldId="494"/>
        </pc:sldMkLst>
        <pc:spChg chg="add del mod">
          <ac:chgData name="Mehdi Davoodi" userId="374eff1b-b6cf-4832-b347-6d58b624eb25" providerId="ADAL" clId="{90962266-3D1C-B740-AFF2-D22E9FE7A8BA}" dt="2022-08-30T00:04:24.859" v="169"/>
          <ac:spMkLst>
            <pc:docMk/>
            <pc:sldMk cId="2051016730" sldId="494"/>
            <ac:spMk id="3" creationId="{450AAC17-2582-4653-CF83-BFDDEA031698}"/>
          </ac:spMkLst>
        </pc:spChg>
        <pc:spChg chg="add del mod">
          <ac:chgData name="Mehdi Davoodi" userId="374eff1b-b6cf-4832-b347-6d58b624eb25" providerId="ADAL" clId="{90962266-3D1C-B740-AFF2-D22E9FE7A8BA}" dt="2022-08-30T00:05:10.648" v="186"/>
          <ac:spMkLst>
            <pc:docMk/>
            <pc:sldMk cId="2051016730" sldId="494"/>
            <ac:spMk id="5" creationId="{0A160B57-B643-CBB1-BB35-0EFE6967BA54}"/>
          </ac:spMkLst>
        </pc:spChg>
        <pc:spChg chg="mod">
          <ac:chgData name="Mehdi Davoodi" userId="374eff1b-b6cf-4832-b347-6d58b624eb25" providerId="ADAL" clId="{90962266-3D1C-B740-AFF2-D22E9FE7A8BA}" dt="2022-08-30T00:07:32.462" v="223" actId="20577"/>
          <ac:spMkLst>
            <pc:docMk/>
            <pc:sldMk cId="2051016730" sldId="494"/>
            <ac:spMk id="7" creationId="{67ACB3B7-C794-EA0C-D234-2D45B980FEC3}"/>
          </ac:spMkLst>
        </pc:spChg>
        <pc:spChg chg="add mod">
          <ac:chgData name="Mehdi Davoodi" userId="374eff1b-b6cf-4832-b347-6d58b624eb25" providerId="ADAL" clId="{90962266-3D1C-B740-AFF2-D22E9FE7A8BA}" dt="2022-08-30T00:05:04.692" v="185" actId="1076"/>
          <ac:spMkLst>
            <pc:docMk/>
            <pc:sldMk cId="2051016730" sldId="494"/>
            <ac:spMk id="10" creationId="{FE81A775-61CF-4FB5-B424-6BA1A490BE75}"/>
          </ac:spMkLst>
        </pc:spChg>
        <pc:spChg chg="del">
          <ac:chgData name="Mehdi Davoodi" userId="374eff1b-b6cf-4832-b347-6d58b624eb25" providerId="ADAL" clId="{90962266-3D1C-B740-AFF2-D22E9FE7A8BA}" dt="2022-08-30T00:05:00.302" v="183" actId="478"/>
          <ac:spMkLst>
            <pc:docMk/>
            <pc:sldMk cId="2051016730" sldId="494"/>
            <ac:spMk id="11" creationId="{560AC0AA-90DC-BA59-CB6D-CACA4D6ED23E}"/>
          </ac:spMkLst>
        </pc:spChg>
        <pc:spChg chg="del">
          <ac:chgData name="Mehdi Davoodi" userId="374eff1b-b6cf-4832-b347-6d58b624eb25" providerId="ADAL" clId="{90962266-3D1C-B740-AFF2-D22E9FE7A8BA}" dt="2022-08-30T00:05:18.960" v="189" actId="478"/>
          <ac:spMkLst>
            <pc:docMk/>
            <pc:sldMk cId="2051016730" sldId="494"/>
            <ac:spMk id="12" creationId="{F7F4F4AD-8B29-F82F-B2BD-C2577A9B6B13}"/>
          </ac:spMkLst>
        </pc:spChg>
        <pc:spChg chg="add mod">
          <ac:chgData name="Mehdi Davoodi" userId="374eff1b-b6cf-4832-b347-6d58b624eb25" providerId="ADAL" clId="{90962266-3D1C-B740-AFF2-D22E9FE7A8BA}" dt="2022-08-30T00:05:49.504" v="201" actId="1076"/>
          <ac:spMkLst>
            <pc:docMk/>
            <pc:sldMk cId="2051016730" sldId="494"/>
            <ac:spMk id="14" creationId="{B43D2095-B88B-79F1-60C1-14C5C2605230}"/>
          </ac:spMkLst>
        </pc:spChg>
        <pc:spChg chg="add del mod">
          <ac:chgData name="Mehdi Davoodi" userId="374eff1b-b6cf-4832-b347-6d58b624eb25" providerId="ADAL" clId="{90962266-3D1C-B740-AFF2-D22E9FE7A8BA}" dt="2022-08-30T00:07:31.049" v="221"/>
          <ac:spMkLst>
            <pc:docMk/>
            <pc:sldMk cId="2051016730" sldId="494"/>
            <ac:spMk id="15" creationId="{B7454CDF-E98C-2CDD-B4F2-922DDE83595D}"/>
          </ac:spMkLst>
        </pc:spChg>
        <pc:picChg chg="add mod">
          <ac:chgData name="Mehdi Davoodi" userId="374eff1b-b6cf-4832-b347-6d58b624eb25" providerId="ADAL" clId="{90962266-3D1C-B740-AFF2-D22E9FE7A8BA}" dt="2022-08-30T00:06:00.864" v="202" actId="14100"/>
          <ac:picMkLst>
            <pc:docMk/>
            <pc:sldMk cId="2051016730" sldId="494"/>
            <ac:picMk id="6" creationId="{D1F4DFE1-9888-5C3A-7A4C-817139B8E32A}"/>
          </ac:picMkLst>
        </pc:picChg>
        <pc:picChg chg="del">
          <ac:chgData name="Mehdi Davoodi" userId="374eff1b-b6cf-4832-b347-6d58b624eb25" providerId="ADAL" clId="{90962266-3D1C-B740-AFF2-D22E9FE7A8BA}" dt="2022-08-30T00:04:16.302" v="167" actId="478"/>
          <ac:picMkLst>
            <pc:docMk/>
            <pc:sldMk cId="2051016730" sldId="494"/>
            <ac:picMk id="8" creationId="{52A156AC-AC8B-9A2A-47CC-7E32F4A127E8}"/>
          </ac:picMkLst>
        </pc:picChg>
        <pc:picChg chg="del">
          <ac:chgData name="Mehdi Davoodi" userId="374eff1b-b6cf-4832-b347-6d58b624eb25" providerId="ADAL" clId="{90962266-3D1C-B740-AFF2-D22E9FE7A8BA}" dt="2022-08-30T00:04:18.863" v="168" actId="478"/>
          <ac:picMkLst>
            <pc:docMk/>
            <pc:sldMk cId="2051016730" sldId="494"/>
            <ac:picMk id="9" creationId="{A49FD2AE-AF39-4855-F4F5-03BF613D2699}"/>
          </ac:picMkLst>
        </pc:picChg>
        <pc:picChg chg="add mod">
          <ac:chgData name="Mehdi Davoodi" userId="374eff1b-b6cf-4832-b347-6d58b624eb25" providerId="ADAL" clId="{90962266-3D1C-B740-AFF2-D22E9FE7A8BA}" dt="2022-08-30T00:06:12.454" v="207" actId="1076"/>
          <ac:picMkLst>
            <pc:docMk/>
            <pc:sldMk cId="2051016730" sldId="494"/>
            <ac:picMk id="13" creationId="{739C28D6-3496-E656-C649-D6A57894A6ED}"/>
          </ac:picMkLst>
        </pc:picChg>
      </pc:sldChg>
      <pc:sldChg chg="add del ord">
        <pc:chgData name="Mehdi Davoodi" userId="374eff1b-b6cf-4832-b347-6d58b624eb25" providerId="ADAL" clId="{90962266-3D1C-B740-AFF2-D22E9FE7A8BA}" dt="2022-08-30T00:03:32.054" v="165" actId="2696"/>
        <pc:sldMkLst>
          <pc:docMk/>
          <pc:sldMk cId="3697052673" sldId="494"/>
        </pc:sldMkLst>
      </pc:sldChg>
      <pc:sldChg chg="addSp delSp modSp add mod modClrScheme chgLayout">
        <pc:chgData name="Mehdi Davoodi" userId="374eff1b-b6cf-4832-b347-6d58b624eb25" providerId="ADAL" clId="{90962266-3D1C-B740-AFF2-D22E9FE7A8BA}" dt="2022-08-30T00:37:09.937" v="325" actId="20577"/>
        <pc:sldMkLst>
          <pc:docMk/>
          <pc:sldMk cId="1898882683" sldId="495"/>
        </pc:sldMkLst>
        <pc:spChg chg="mod ord">
          <ac:chgData name="Mehdi Davoodi" userId="374eff1b-b6cf-4832-b347-6d58b624eb25" providerId="ADAL" clId="{90962266-3D1C-B740-AFF2-D22E9FE7A8BA}" dt="2022-08-30T00:29:27.509" v="266" actId="700"/>
          <ac:spMkLst>
            <pc:docMk/>
            <pc:sldMk cId="1898882683" sldId="495"/>
            <ac:spMk id="2" creationId="{782E1593-7D5B-05AC-8561-017CD9922344}"/>
          </ac:spMkLst>
        </pc:spChg>
        <pc:spChg chg="mod ord">
          <ac:chgData name="Mehdi Davoodi" userId="374eff1b-b6cf-4832-b347-6d58b624eb25" providerId="ADAL" clId="{90962266-3D1C-B740-AFF2-D22E9FE7A8BA}" dt="2022-08-30T00:37:09.937" v="325" actId="20577"/>
          <ac:spMkLst>
            <pc:docMk/>
            <pc:sldMk cId="1898882683" sldId="495"/>
            <ac:spMk id="3" creationId="{C7866E7A-2163-38D0-6909-D96C92CA6FE4}"/>
          </ac:spMkLst>
        </pc:spChg>
        <pc:spChg chg="mod ord">
          <ac:chgData name="Mehdi Davoodi" userId="374eff1b-b6cf-4832-b347-6d58b624eb25" providerId="ADAL" clId="{90962266-3D1C-B740-AFF2-D22E9FE7A8BA}" dt="2022-08-30T00:29:27.509" v="266" actId="700"/>
          <ac:spMkLst>
            <pc:docMk/>
            <pc:sldMk cId="1898882683" sldId="495"/>
            <ac:spMk id="4" creationId="{9FB0B370-32AF-A9AD-5AC1-2152921C04CA}"/>
          </ac:spMkLst>
        </pc:spChg>
        <pc:spChg chg="add del mod ord">
          <ac:chgData name="Mehdi Davoodi" userId="374eff1b-b6cf-4832-b347-6d58b624eb25" providerId="ADAL" clId="{90962266-3D1C-B740-AFF2-D22E9FE7A8BA}" dt="2022-08-30T00:29:41.239" v="274"/>
          <ac:spMkLst>
            <pc:docMk/>
            <pc:sldMk cId="1898882683" sldId="495"/>
            <ac:spMk id="7" creationId="{F6F46669-DBCF-AD4B-144C-C87C14E210A5}"/>
          </ac:spMkLst>
        </pc:spChg>
        <pc:picChg chg="del">
          <ac:chgData name="Mehdi Davoodi" userId="374eff1b-b6cf-4832-b347-6d58b624eb25" providerId="ADAL" clId="{90962266-3D1C-B740-AFF2-D22E9FE7A8BA}" dt="2022-08-30T00:29:00.025" v="262" actId="478"/>
          <ac:picMkLst>
            <pc:docMk/>
            <pc:sldMk cId="1898882683" sldId="495"/>
            <ac:picMk id="5" creationId="{2CAF2204-418E-2C4B-09A9-0DB5B1588D6A}"/>
          </ac:picMkLst>
        </pc:picChg>
        <pc:picChg chg="add del mod">
          <ac:chgData name="Mehdi Davoodi" userId="374eff1b-b6cf-4832-b347-6d58b624eb25" providerId="ADAL" clId="{90962266-3D1C-B740-AFF2-D22E9FE7A8BA}" dt="2022-08-30T00:29:29.165" v="267" actId="21"/>
          <ac:picMkLst>
            <pc:docMk/>
            <pc:sldMk cId="1898882683" sldId="495"/>
            <ac:picMk id="6" creationId="{CEECBB90-EC7C-44B6-F9B5-CA6E8D8D3945}"/>
          </ac:picMkLst>
        </pc:picChg>
        <pc:picChg chg="add del mod">
          <ac:chgData name="Mehdi Davoodi" userId="374eff1b-b6cf-4832-b347-6d58b624eb25" providerId="ADAL" clId="{90962266-3D1C-B740-AFF2-D22E9FE7A8BA}" dt="2022-08-30T00:29:40.316" v="273"/>
          <ac:picMkLst>
            <pc:docMk/>
            <pc:sldMk cId="1898882683" sldId="495"/>
            <ac:picMk id="8" creationId="{AD2D888E-F7FB-A7DF-C718-6A75FAC216F3}"/>
          </ac:picMkLst>
        </pc:picChg>
        <pc:picChg chg="add mod">
          <ac:chgData name="Mehdi Davoodi" userId="374eff1b-b6cf-4832-b347-6d58b624eb25" providerId="ADAL" clId="{90962266-3D1C-B740-AFF2-D22E9FE7A8BA}" dt="2022-08-30T00:29:41.239" v="274"/>
          <ac:picMkLst>
            <pc:docMk/>
            <pc:sldMk cId="1898882683" sldId="495"/>
            <ac:picMk id="9" creationId="{7000839C-AF2E-F240-A3C6-5395BEDFAC15}"/>
          </ac:picMkLst>
        </pc:picChg>
      </pc:sldChg>
      <pc:sldChg chg="add del">
        <pc:chgData name="Mehdi Davoodi" userId="374eff1b-b6cf-4832-b347-6d58b624eb25" providerId="ADAL" clId="{90962266-3D1C-B740-AFF2-D22E9FE7A8BA}" dt="2022-08-29T23:51:22.376" v="81"/>
        <pc:sldMkLst>
          <pc:docMk/>
          <pc:sldMk cId="989359" sldId="2113"/>
        </pc:sldMkLst>
      </pc:sldChg>
      <pc:sldChg chg="modSp add del mod">
        <pc:chgData name="Mehdi Davoodi" userId="374eff1b-b6cf-4832-b347-6d58b624eb25" providerId="ADAL" clId="{90962266-3D1C-B740-AFF2-D22E9FE7A8BA}" dt="2022-08-29T23:51:22.376" v="81"/>
        <pc:sldMkLst>
          <pc:docMk/>
          <pc:sldMk cId="1709456869" sldId="2114"/>
        </pc:sldMkLst>
        <pc:spChg chg="mod">
          <ac:chgData name="Mehdi Davoodi" userId="374eff1b-b6cf-4832-b347-6d58b624eb25" providerId="ADAL" clId="{90962266-3D1C-B740-AFF2-D22E9FE7A8BA}" dt="2022-08-29T23:51:22.376" v="81"/>
          <ac:spMkLst>
            <pc:docMk/>
            <pc:sldMk cId="1709456869" sldId="2114"/>
            <ac:spMk id="3" creationId="{C83D0E2C-4669-4570-BEF8-AB587D8721AB}"/>
          </ac:spMkLst>
        </pc:spChg>
      </pc:sldChg>
      <pc:sldChg chg="add del">
        <pc:chgData name="Mehdi Davoodi" userId="374eff1b-b6cf-4832-b347-6d58b624eb25" providerId="ADAL" clId="{90962266-3D1C-B740-AFF2-D22E9FE7A8BA}" dt="2022-08-29T23:51:22.376" v="81"/>
        <pc:sldMkLst>
          <pc:docMk/>
          <pc:sldMk cId="3392555442" sldId="2115"/>
        </pc:sldMkLst>
      </pc:sldChg>
      <pc:sldMasterChg chg="addSp delSp modSp mod modSldLayout">
        <pc:chgData name="Mehdi Davoodi" userId="374eff1b-b6cf-4832-b347-6d58b624eb25" providerId="ADAL" clId="{90962266-3D1C-B740-AFF2-D22E9FE7A8BA}" dt="2022-08-30T00:12:03.215" v="250" actId="113"/>
        <pc:sldMasterMkLst>
          <pc:docMk/>
          <pc:sldMasterMk cId="0" sldId="2147483659"/>
        </pc:sldMasterMkLst>
        <pc:picChg chg="add del mod">
          <ac:chgData name="Mehdi Davoodi" userId="374eff1b-b6cf-4832-b347-6d58b624eb25" providerId="ADAL" clId="{90962266-3D1C-B740-AFF2-D22E9FE7A8BA}" dt="2022-08-21T03:01:11.973" v="1" actId="478"/>
          <ac:picMkLst>
            <pc:docMk/>
            <pc:sldMasterMk cId="0" sldId="2147483659"/>
            <ac:picMk id="2" creationId="{BF549315-83C1-AA40-3097-A12A8A1803D4}"/>
          </ac:picMkLst>
        </pc:picChg>
        <pc:picChg chg="add mod">
          <ac:chgData name="Mehdi Davoodi" userId="374eff1b-b6cf-4832-b347-6d58b624eb25" providerId="ADAL" clId="{90962266-3D1C-B740-AFF2-D22E9FE7A8BA}" dt="2022-08-21T03:01:12.325" v="2"/>
          <ac:picMkLst>
            <pc:docMk/>
            <pc:sldMasterMk cId="0" sldId="2147483659"/>
            <ac:picMk id="3" creationId="{B98279B6-75D1-570A-FA08-19DC087AE737}"/>
          </ac:picMkLst>
        </pc:picChg>
        <pc:sldLayoutChg chg="modSp">
          <pc:chgData name="Mehdi Davoodi" userId="374eff1b-b6cf-4832-b347-6d58b624eb25" providerId="ADAL" clId="{90962266-3D1C-B740-AFF2-D22E9FE7A8BA}" dt="2022-08-30T00:11:55.940" v="249" actId="113"/>
          <pc:sldLayoutMkLst>
            <pc:docMk/>
            <pc:sldMasterMk cId="0" sldId="2147483659"/>
            <pc:sldLayoutMk cId="2520204634" sldId="2147483663"/>
          </pc:sldLayoutMkLst>
          <pc:spChg chg="mod">
            <ac:chgData name="Mehdi Davoodi" userId="374eff1b-b6cf-4832-b347-6d58b624eb25" providerId="ADAL" clId="{90962266-3D1C-B740-AFF2-D22E9FE7A8BA}" dt="2022-08-30T00:11:55.940" v="249" actId="113"/>
            <ac:spMkLst>
              <pc:docMk/>
              <pc:sldMasterMk cId="0" sldId="2147483659"/>
              <pc:sldLayoutMk cId="2520204634" sldId="2147483663"/>
              <ac:spMk id="2" creationId="{00000000-0000-0000-0000-000000000000}"/>
            </ac:spMkLst>
          </pc:spChg>
        </pc:sldLayoutChg>
        <pc:sldLayoutChg chg="modSp">
          <pc:chgData name="Mehdi Davoodi" userId="374eff1b-b6cf-4832-b347-6d58b624eb25" providerId="ADAL" clId="{90962266-3D1C-B740-AFF2-D22E9FE7A8BA}" dt="2022-08-30T00:12:03.215" v="250" actId="113"/>
          <pc:sldLayoutMkLst>
            <pc:docMk/>
            <pc:sldMasterMk cId="0" sldId="2147483659"/>
            <pc:sldLayoutMk cId="3174458027" sldId="2147483664"/>
          </pc:sldLayoutMkLst>
          <pc:spChg chg="mod">
            <ac:chgData name="Mehdi Davoodi" userId="374eff1b-b6cf-4832-b347-6d58b624eb25" providerId="ADAL" clId="{90962266-3D1C-B740-AFF2-D22E9FE7A8BA}" dt="2022-08-30T00:12:03.215" v="250" actId="113"/>
            <ac:spMkLst>
              <pc:docMk/>
              <pc:sldMasterMk cId="0" sldId="2147483659"/>
              <pc:sldLayoutMk cId="3174458027" sldId="2147483664"/>
              <ac:spMk id="2" creationId="{00000000-0000-0000-0000-000000000000}"/>
            </ac:spMkLst>
          </pc:spChg>
        </pc:sldLayoutChg>
      </pc:sldMasterChg>
    </pc:docChg>
  </pc:docChgLst>
  <pc:docChgLst>
    <pc:chgData name="Elnaz Asghari Torkamani" userId="84155aea-ecf7-4f3c-9534-d8f898149db7" providerId="ADAL" clId="{4BF2E2AF-C210-1241-A505-982C7311E21A}"/>
    <pc:docChg chg="undo custSel addSld delSld modSld sldOrd modMainMaster">
      <pc:chgData name="Elnaz Asghari Torkamani" userId="84155aea-ecf7-4f3c-9534-d8f898149db7" providerId="ADAL" clId="{4BF2E2AF-C210-1241-A505-982C7311E21A}" dt="2022-09-11T23:49:02.794" v="2317" actId="1076"/>
      <pc:docMkLst>
        <pc:docMk/>
      </pc:docMkLst>
      <pc:sldChg chg="modSp mod">
        <pc:chgData name="Elnaz Asghari Torkamani" userId="84155aea-ecf7-4f3c-9534-d8f898149db7" providerId="ADAL" clId="{4BF2E2AF-C210-1241-A505-982C7311E21A}" dt="2022-09-11T16:52:38.227" v="0" actId="20577"/>
        <pc:sldMkLst>
          <pc:docMk/>
          <pc:sldMk cId="0" sldId="256"/>
        </pc:sldMkLst>
        <pc:spChg chg="mod">
          <ac:chgData name="Elnaz Asghari Torkamani" userId="84155aea-ecf7-4f3c-9534-d8f898149db7" providerId="ADAL" clId="{4BF2E2AF-C210-1241-A505-982C7311E21A}" dt="2022-09-11T16:52:38.227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Elnaz Asghari Torkamani" userId="84155aea-ecf7-4f3c-9534-d8f898149db7" providerId="ADAL" clId="{4BF2E2AF-C210-1241-A505-982C7311E21A}" dt="2022-09-11T16:52:55.458" v="2"/>
        <pc:sldMkLst>
          <pc:docMk/>
          <pc:sldMk cId="0" sldId="257"/>
        </pc:sldMkLst>
        <pc:spChg chg="mod">
          <ac:chgData name="Elnaz Asghari Torkamani" userId="84155aea-ecf7-4f3c-9534-d8f898149db7" providerId="ADAL" clId="{4BF2E2AF-C210-1241-A505-982C7311E21A}" dt="2022-09-11T16:52:55.458" v="2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Elnaz Asghari Torkamani" userId="84155aea-ecf7-4f3c-9534-d8f898149db7" providerId="ADAL" clId="{4BF2E2AF-C210-1241-A505-982C7311E21A}" dt="2022-09-11T20:47:27.141" v="1199"/>
        <pc:sldMkLst>
          <pc:docMk/>
          <pc:sldMk cId="3953920736" sldId="476"/>
        </pc:sldMkLst>
        <pc:spChg chg="mod">
          <ac:chgData name="Elnaz Asghari Torkamani" userId="84155aea-ecf7-4f3c-9534-d8f898149db7" providerId="ADAL" clId="{4BF2E2AF-C210-1241-A505-982C7311E21A}" dt="2022-09-11T18:21:31.217" v="435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Elnaz Asghari Torkamani" userId="84155aea-ecf7-4f3c-9534-d8f898149db7" providerId="ADAL" clId="{4BF2E2AF-C210-1241-A505-982C7311E21A}" dt="2022-09-11T20:47:27.141" v="1199"/>
          <ac:spMkLst>
            <pc:docMk/>
            <pc:sldMk cId="3953920736" sldId="476"/>
            <ac:spMk id="3" creationId="{8A48DCBE-9D9E-C190-E3A1-F8CEC83D1980}"/>
          </ac:spMkLst>
        </pc:spChg>
      </pc:sldChg>
      <pc:sldChg chg="del">
        <pc:chgData name="Elnaz Asghari Torkamani" userId="84155aea-ecf7-4f3c-9534-d8f898149db7" providerId="ADAL" clId="{4BF2E2AF-C210-1241-A505-982C7311E21A}" dt="2022-09-11T18:22:32.765" v="441" actId="2696"/>
        <pc:sldMkLst>
          <pc:docMk/>
          <pc:sldMk cId="3118667945" sldId="477"/>
        </pc:sldMkLst>
      </pc:sldChg>
      <pc:sldChg chg="del">
        <pc:chgData name="Elnaz Asghari Torkamani" userId="84155aea-ecf7-4f3c-9534-d8f898149db7" providerId="ADAL" clId="{4BF2E2AF-C210-1241-A505-982C7311E21A}" dt="2022-09-11T18:22:40.362" v="442" actId="2696"/>
        <pc:sldMkLst>
          <pc:docMk/>
          <pc:sldMk cId="176199785" sldId="478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430673309" sldId="479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889061546" sldId="480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349587963" sldId="481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3136683" sldId="482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3804539954" sldId="483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4130596194" sldId="484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3363212341" sldId="485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1953757003" sldId="486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4053447884" sldId="487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989914212" sldId="488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220095335" sldId="489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4285411824" sldId="490"/>
        </pc:sldMkLst>
      </pc:sldChg>
      <pc:sldChg chg="addSp modSp mod">
        <pc:chgData name="Elnaz Asghari Torkamani" userId="84155aea-ecf7-4f3c-9534-d8f898149db7" providerId="ADAL" clId="{4BF2E2AF-C210-1241-A505-982C7311E21A}" dt="2022-09-11T23:49:02.794" v="2317" actId="1076"/>
        <pc:sldMkLst>
          <pc:docMk/>
          <pc:sldMk cId="3859307221" sldId="491"/>
        </pc:sldMkLst>
        <pc:spChg chg="mod">
          <ac:chgData name="Elnaz Asghari Torkamani" userId="84155aea-ecf7-4f3c-9534-d8f898149db7" providerId="ADAL" clId="{4BF2E2AF-C210-1241-A505-982C7311E21A}" dt="2022-09-11T23:48:55.197" v="2314" actId="14100"/>
          <ac:spMkLst>
            <pc:docMk/>
            <pc:sldMk cId="3859307221" sldId="491"/>
            <ac:spMk id="3" creationId="{C0705A98-E9EC-D9CA-E282-6F52D90A4512}"/>
          </ac:spMkLst>
        </pc:spChg>
        <pc:spChg chg="add mod">
          <ac:chgData name="Elnaz Asghari Torkamani" userId="84155aea-ecf7-4f3c-9534-d8f898149db7" providerId="ADAL" clId="{4BF2E2AF-C210-1241-A505-982C7311E21A}" dt="2022-09-11T23:49:02.794" v="2317" actId="1076"/>
          <ac:spMkLst>
            <pc:docMk/>
            <pc:sldMk cId="3859307221" sldId="491"/>
            <ac:spMk id="6" creationId="{ABFA5B24-302E-6A88-F049-8202914FB369}"/>
          </ac:spMkLst>
        </pc:spChg>
        <pc:picChg chg="add mod">
          <ac:chgData name="Elnaz Asghari Torkamani" userId="84155aea-ecf7-4f3c-9534-d8f898149db7" providerId="ADAL" clId="{4BF2E2AF-C210-1241-A505-982C7311E21A}" dt="2022-09-11T23:49:00.342" v="2316" actId="1076"/>
          <ac:picMkLst>
            <pc:docMk/>
            <pc:sldMk cId="3859307221" sldId="491"/>
            <ac:picMk id="2050" creationId="{2082F09A-5653-4857-DAC8-98092BD8BCD8}"/>
          </ac:picMkLst>
        </pc:picChg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150224239" sldId="492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449791626" sldId="493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051016730" sldId="494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1898882683" sldId="495"/>
        </pc:sldMkLst>
      </pc:sldChg>
      <pc:sldChg chg="modSp new mod">
        <pc:chgData name="Elnaz Asghari Torkamani" userId="84155aea-ecf7-4f3c-9534-d8f898149db7" providerId="ADAL" clId="{4BF2E2AF-C210-1241-A505-982C7311E21A}" dt="2022-09-11T18:20:30.721" v="432" actId="20577"/>
        <pc:sldMkLst>
          <pc:docMk/>
          <pc:sldMk cId="871718538" sldId="496"/>
        </pc:sldMkLst>
        <pc:spChg chg="mod">
          <ac:chgData name="Elnaz Asghari Torkamani" userId="84155aea-ecf7-4f3c-9534-d8f898149db7" providerId="ADAL" clId="{4BF2E2AF-C210-1241-A505-982C7311E21A}" dt="2022-09-11T17:30:59.291" v="39" actId="20577"/>
          <ac:spMkLst>
            <pc:docMk/>
            <pc:sldMk cId="871718538" sldId="496"/>
            <ac:spMk id="2" creationId="{309BADEB-6D36-88BD-794B-5B23863329C9}"/>
          </ac:spMkLst>
        </pc:spChg>
        <pc:spChg chg="mod">
          <ac:chgData name="Elnaz Asghari Torkamani" userId="84155aea-ecf7-4f3c-9534-d8f898149db7" providerId="ADAL" clId="{4BF2E2AF-C210-1241-A505-982C7311E21A}" dt="2022-09-11T18:20:30.721" v="432" actId="20577"/>
          <ac:spMkLst>
            <pc:docMk/>
            <pc:sldMk cId="871718538" sldId="496"/>
            <ac:spMk id="3" creationId="{3CD78365-BCCD-5100-AE66-F858C40828AA}"/>
          </ac:spMkLst>
        </pc:spChg>
      </pc:sldChg>
      <pc:sldChg chg="modSp new mod">
        <pc:chgData name="Elnaz Asghari Torkamani" userId="84155aea-ecf7-4f3c-9534-d8f898149db7" providerId="ADAL" clId="{4BF2E2AF-C210-1241-A505-982C7311E21A}" dt="2022-09-11T18:27:19.298" v="478" actId="20577"/>
        <pc:sldMkLst>
          <pc:docMk/>
          <pc:sldMk cId="1249543823" sldId="497"/>
        </pc:sldMkLst>
        <pc:spChg chg="mod">
          <ac:chgData name="Elnaz Asghari Torkamani" userId="84155aea-ecf7-4f3c-9534-d8f898149db7" providerId="ADAL" clId="{4BF2E2AF-C210-1241-A505-982C7311E21A}" dt="2022-09-11T18:24:23.427" v="463" actId="20577"/>
          <ac:spMkLst>
            <pc:docMk/>
            <pc:sldMk cId="1249543823" sldId="497"/>
            <ac:spMk id="2" creationId="{37B4B391-544B-276D-1721-FCFD4C30716A}"/>
          </ac:spMkLst>
        </pc:spChg>
        <pc:spChg chg="mod">
          <ac:chgData name="Elnaz Asghari Torkamani" userId="84155aea-ecf7-4f3c-9534-d8f898149db7" providerId="ADAL" clId="{4BF2E2AF-C210-1241-A505-982C7311E21A}" dt="2022-09-11T18:27:19.298" v="478" actId="20577"/>
          <ac:spMkLst>
            <pc:docMk/>
            <pc:sldMk cId="1249543823" sldId="497"/>
            <ac:spMk id="3" creationId="{C5666FC9-3C87-9C30-06F4-54B1AC106862}"/>
          </ac:spMkLst>
        </pc:spChg>
      </pc:sldChg>
      <pc:sldChg chg="addSp modSp new mod modAnim">
        <pc:chgData name="Elnaz Asghari Torkamani" userId="84155aea-ecf7-4f3c-9534-d8f898149db7" providerId="ADAL" clId="{4BF2E2AF-C210-1241-A505-982C7311E21A}" dt="2022-09-11T19:08:24.079" v="771" actId="20577"/>
        <pc:sldMkLst>
          <pc:docMk/>
          <pc:sldMk cId="4291328727" sldId="498"/>
        </pc:sldMkLst>
        <pc:spChg chg="mod">
          <ac:chgData name="Elnaz Asghari Torkamani" userId="84155aea-ecf7-4f3c-9534-d8f898149db7" providerId="ADAL" clId="{4BF2E2AF-C210-1241-A505-982C7311E21A}" dt="2022-09-11T18:41:54.381" v="645" actId="20577"/>
          <ac:spMkLst>
            <pc:docMk/>
            <pc:sldMk cId="4291328727" sldId="498"/>
            <ac:spMk id="2" creationId="{3D291C7F-6933-6E92-DFED-BE128121CD03}"/>
          </ac:spMkLst>
        </pc:spChg>
        <pc:spChg chg="mod">
          <ac:chgData name="Elnaz Asghari Torkamani" userId="84155aea-ecf7-4f3c-9534-d8f898149db7" providerId="ADAL" clId="{4BF2E2AF-C210-1241-A505-982C7311E21A}" dt="2022-09-11T18:42:28.182" v="648" actId="14100"/>
          <ac:spMkLst>
            <pc:docMk/>
            <pc:sldMk cId="4291328727" sldId="498"/>
            <ac:spMk id="3" creationId="{8185FBBA-CEF2-AA6D-8B62-62D8D499099B}"/>
          </ac:spMkLst>
        </pc:spChg>
        <pc:spChg chg="add mod">
          <ac:chgData name="Elnaz Asghari Torkamani" userId="84155aea-ecf7-4f3c-9534-d8f898149db7" providerId="ADAL" clId="{4BF2E2AF-C210-1241-A505-982C7311E21A}" dt="2022-09-11T19:08:24.079" v="771" actId="20577"/>
          <ac:spMkLst>
            <pc:docMk/>
            <pc:sldMk cId="4291328727" sldId="498"/>
            <ac:spMk id="6" creationId="{6CD0929E-5489-6C22-7F3C-F1A779921FD9}"/>
          </ac:spMkLst>
        </pc:spChg>
      </pc:sldChg>
      <pc:sldChg chg="modSp new mod modNotesTx">
        <pc:chgData name="Elnaz Asghari Torkamani" userId="84155aea-ecf7-4f3c-9534-d8f898149db7" providerId="ADAL" clId="{4BF2E2AF-C210-1241-A505-982C7311E21A}" dt="2022-09-11T18:54:19.058" v="751" actId="20577"/>
        <pc:sldMkLst>
          <pc:docMk/>
          <pc:sldMk cId="2255900587" sldId="499"/>
        </pc:sldMkLst>
        <pc:spChg chg="mod">
          <ac:chgData name="Elnaz Asghari Torkamani" userId="84155aea-ecf7-4f3c-9534-d8f898149db7" providerId="ADAL" clId="{4BF2E2AF-C210-1241-A505-982C7311E21A}" dt="2022-09-11T18:44:35.564" v="664"/>
          <ac:spMkLst>
            <pc:docMk/>
            <pc:sldMk cId="2255900587" sldId="499"/>
            <ac:spMk id="2" creationId="{74685B37-0549-A764-A45F-38762071B272}"/>
          </ac:spMkLst>
        </pc:spChg>
        <pc:spChg chg="mod">
          <ac:chgData name="Elnaz Asghari Torkamani" userId="84155aea-ecf7-4f3c-9534-d8f898149db7" providerId="ADAL" clId="{4BF2E2AF-C210-1241-A505-982C7311E21A}" dt="2022-09-11T18:53:01.529" v="742" actId="20577"/>
          <ac:spMkLst>
            <pc:docMk/>
            <pc:sldMk cId="2255900587" sldId="499"/>
            <ac:spMk id="3" creationId="{5F43EC0E-9E4F-D9CC-3C5F-3A7DE1624410}"/>
          </ac:spMkLst>
        </pc:spChg>
      </pc:sldChg>
      <pc:sldChg chg="addSp modSp new mod">
        <pc:chgData name="Elnaz Asghari Torkamani" userId="84155aea-ecf7-4f3c-9534-d8f898149db7" providerId="ADAL" clId="{4BF2E2AF-C210-1241-A505-982C7311E21A}" dt="2022-09-11T19:13:58.449" v="800"/>
        <pc:sldMkLst>
          <pc:docMk/>
          <pc:sldMk cId="2751620046" sldId="500"/>
        </pc:sldMkLst>
        <pc:spChg chg="mod">
          <ac:chgData name="Elnaz Asghari Torkamani" userId="84155aea-ecf7-4f3c-9534-d8f898149db7" providerId="ADAL" clId="{4BF2E2AF-C210-1241-A505-982C7311E21A}" dt="2022-09-11T19:13:58.449" v="800"/>
          <ac:spMkLst>
            <pc:docMk/>
            <pc:sldMk cId="2751620046" sldId="500"/>
            <ac:spMk id="2" creationId="{CA1B93E1-CAFE-54A1-E6B9-495D57302050}"/>
          </ac:spMkLst>
        </pc:spChg>
        <pc:spChg chg="mod">
          <ac:chgData name="Elnaz Asghari Torkamani" userId="84155aea-ecf7-4f3c-9534-d8f898149db7" providerId="ADAL" clId="{4BF2E2AF-C210-1241-A505-982C7311E21A}" dt="2022-09-11T19:11:48.771" v="788" actId="14100"/>
          <ac:spMkLst>
            <pc:docMk/>
            <pc:sldMk cId="2751620046" sldId="500"/>
            <ac:spMk id="3" creationId="{998D461D-D9C6-903C-D7B0-1DDF2A14BC00}"/>
          </ac:spMkLst>
        </pc:spChg>
        <pc:spChg chg="add mod">
          <ac:chgData name="Elnaz Asghari Torkamani" userId="84155aea-ecf7-4f3c-9534-d8f898149db7" providerId="ADAL" clId="{4BF2E2AF-C210-1241-A505-982C7311E21A}" dt="2022-09-11T19:12:47.338" v="799" actId="1076"/>
          <ac:spMkLst>
            <pc:docMk/>
            <pc:sldMk cId="2751620046" sldId="500"/>
            <ac:spMk id="6" creationId="{29A313FD-822C-7D53-8B47-E46CAFB52B56}"/>
          </ac:spMkLst>
        </pc:spChg>
      </pc:sldChg>
      <pc:sldChg chg="addSp delSp modSp new mod modAnim modNotesTx">
        <pc:chgData name="Elnaz Asghari Torkamani" userId="84155aea-ecf7-4f3c-9534-d8f898149db7" providerId="ADAL" clId="{4BF2E2AF-C210-1241-A505-982C7311E21A}" dt="2022-09-11T19:27:21.617" v="976" actId="20577"/>
        <pc:sldMkLst>
          <pc:docMk/>
          <pc:sldMk cId="2921556343" sldId="501"/>
        </pc:sldMkLst>
        <pc:spChg chg="mod">
          <ac:chgData name="Elnaz Asghari Torkamani" userId="84155aea-ecf7-4f3c-9534-d8f898149db7" providerId="ADAL" clId="{4BF2E2AF-C210-1241-A505-982C7311E21A}" dt="2022-09-11T19:26:38.176" v="968"/>
          <ac:spMkLst>
            <pc:docMk/>
            <pc:sldMk cId="2921556343" sldId="501"/>
            <ac:spMk id="2" creationId="{B7FA8452-B1D8-C553-8FCC-B6B0FC131362}"/>
          </ac:spMkLst>
        </pc:spChg>
        <pc:spChg chg="mod">
          <ac:chgData name="Elnaz Asghari Torkamani" userId="84155aea-ecf7-4f3c-9534-d8f898149db7" providerId="ADAL" clId="{4BF2E2AF-C210-1241-A505-982C7311E21A}" dt="2022-09-11T19:20:56.062" v="900" actId="14100"/>
          <ac:spMkLst>
            <pc:docMk/>
            <pc:sldMk cId="2921556343" sldId="501"/>
            <ac:spMk id="3" creationId="{FB4FEFBA-6EFF-42EA-6BDC-955BBD12573E}"/>
          </ac:spMkLst>
        </pc:spChg>
        <pc:spChg chg="add mod">
          <ac:chgData name="Elnaz Asghari Torkamani" userId="84155aea-ecf7-4f3c-9534-d8f898149db7" providerId="ADAL" clId="{4BF2E2AF-C210-1241-A505-982C7311E21A}" dt="2022-09-11T19:22:12.680" v="937" actId="2711"/>
          <ac:spMkLst>
            <pc:docMk/>
            <pc:sldMk cId="2921556343" sldId="501"/>
            <ac:spMk id="5" creationId="{BCFEF806-9780-3A92-6DBE-1679A0836943}"/>
          </ac:spMkLst>
        </pc:spChg>
        <pc:spChg chg="add mod">
          <ac:chgData name="Elnaz Asghari Torkamani" userId="84155aea-ecf7-4f3c-9534-d8f898149db7" providerId="ADAL" clId="{4BF2E2AF-C210-1241-A505-982C7311E21A}" dt="2022-09-11T19:22:12.680" v="937" actId="2711"/>
          <ac:spMkLst>
            <pc:docMk/>
            <pc:sldMk cId="2921556343" sldId="501"/>
            <ac:spMk id="7" creationId="{081A118D-4634-1183-0D8B-07803229390D}"/>
          </ac:spMkLst>
        </pc:spChg>
        <pc:spChg chg="add del mod">
          <ac:chgData name="Elnaz Asghari Torkamani" userId="84155aea-ecf7-4f3c-9534-d8f898149db7" providerId="ADAL" clId="{4BF2E2AF-C210-1241-A505-982C7311E21A}" dt="2022-09-11T19:26:21.500" v="964" actId="478"/>
          <ac:spMkLst>
            <pc:docMk/>
            <pc:sldMk cId="2921556343" sldId="501"/>
            <ac:spMk id="9" creationId="{0B269C4C-23FB-532B-8A55-E666D860BCD4}"/>
          </ac:spMkLst>
        </pc:spChg>
        <pc:picChg chg="add mod">
          <ac:chgData name="Elnaz Asghari Torkamani" userId="84155aea-ecf7-4f3c-9534-d8f898149db7" providerId="ADAL" clId="{4BF2E2AF-C210-1241-A505-982C7311E21A}" dt="2022-09-11T19:26:31.220" v="967" actId="1076"/>
          <ac:picMkLst>
            <pc:docMk/>
            <pc:sldMk cId="2921556343" sldId="501"/>
            <ac:picMk id="10" creationId="{47BBA99E-FC56-100B-58A5-55AFDAA4E4EF}"/>
          </ac:picMkLst>
        </pc:picChg>
      </pc:sldChg>
      <pc:sldChg chg="addSp modSp new mod">
        <pc:chgData name="Elnaz Asghari Torkamani" userId="84155aea-ecf7-4f3c-9534-d8f898149db7" providerId="ADAL" clId="{4BF2E2AF-C210-1241-A505-982C7311E21A}" dt="2022-09-11T19:39:07.254" v="1027" actId="208"/>
        <pc:sldMkLst>
          <pc:docMk/>
          <pc:sldMk cId="1531151644" sldId="502"/>
        </pc:sldMkLst>
        <pc:spChg chg="mod">
          <ac:chgData name="Elnaz Asghari Torkamani" userId="84155aea-ecf7-4f3c-9534-d8f898149db7" providerId="ADAL" clId="{4BF2E2AF-C210-1241-A505-982C7311E21A}" dt="2022-09-11T19:28:13.774" v="982" actId="20577"/>
          <ac:spMkLst>
            <pc:docMk/>
            <pc:sldMk cId="1531151644" sldId="502"/>
            <ac:spMk id="2" creationId="{A276BE5B-C1CF-3D2E-6D34-AB6FA30CF984}"/>
          </ac:spMkLst>
        </pc:spChg>
        <pc:spChg chg="mod">
          <ac:chgData name="Elnaz Asghari Torkamani" userId="84155aea-ecf7-4f3c-9534-d8f898149db7" providerId="ADAL" clId="{4BF2E2AF-C210-1241-A505-982C7311E21A}" dt="2022-09-11T19:38:47.821" v="1023" actId="14100"/>
          <ac:spMkLst>
            <pc:docMk/>
            <pc:sldMk cId="1531151644" sldId="502"/>
            <ac:spMk id="3" creationId="{FBD9301B-EB32-3218-9CA4-E215ACB529A1}"/>
          </ac:spMkLst>
        </pc:spChg>
        <pc:picChg chg="add mod">
          <ac:chgData name="Elnaz Asghari Torkamani" userId="84155aea-ecf7-4f3c-9534-d8f898149db7" providerId="ADAL" clId="{4BF2E2AF-C210-1241-A505-982C7311E21A}" dt="2022-09-11T19:39:07.254" v="1027" actId="208"/>
          <ac:picMkLst>
            <pc:docMk/>
            <pc:sldMk cId="1531151644" sldId="502"/>
            <ac:picMk id="5" creationId="{35B51E99-EA1B-7870-4A57-66A59914FC6F}"/>
          </ac:picMkLst>
        </pc:picChg>
      </pc:sldChg>
      <pc:sldChg chg="addSp modSp new mod">
        <pc:chgData name="Elnaz Asghari Torkamani" userId="84155aea-ecf7-4f3c-9534-d8f898149db7" providerId="ADAL" clId="{4BF2E2AF-C210-1241-A505-982C7311E21A}" dt="2022-09-11T21:43:14.821" v="1222" actId="1076"/>
        <pc:sldMkLst>
          <pc:docMk/>
          <pc:sldMk cId="3875836191" sldId="503"/>
        </pc:sldMkLst>
        <pc:spChg chg="mod">
          <ac:chgData name="Elnaz Asghari Torkamani" userId="84155aea-ecf7-4f3c-9534-d8f898149db7" providerId="ADAL" clId="{4BF2E2AF-C210-1241-A505-982C7311E21A}" dt="2022-09-11T19:40:11.134" v="1034" actId="20577"/>
          <ac:spMkLst>
            <pc:docMk/>
            <pc:sldMk cId="3875836191" sldId="503"/>
            <ac:spMk id="2" creationId="{B5562499-85DD-D294-8AA2-3FC7E589529E}"/>
          </ac:spMkLst>
        </pc:spChg>
        <pc:spChg chg="mod">
          <ac:chgData name="Elnaz Asghari Torkamani" userId="84155aea-ecf7-4f3c-9534-d8f898149db7" providerId="ADAL" clId="{4BF2E2AF-C210-1241-A505-982C7311E21A}" dt="2022-09-11T19:41:57.950" v="1052" actId="14100"/>
          <ac:spMkLst>
            <pc:docMk/>
            <pc:sldMk cId="3875836191" sldId="503"/>
            <ac:spMk id="3" creationId="{2769EA31-4C8A-9CEE-522E-FB5943280112}"/>
          </ac:spMkLst>
        </pc:spChg>
        <pc:spChg chg="add mod">
          <ac:chgData name="Elnaz Asghari Torkamani" userId="84155aea-ecf7-4f3c-9534-d8f898149db7" providerId="ADAL" clId="{4BF2E2AF-C210-1241-A505-982C7311E21A}" dt="2022-09-11T19:43:19.356" v="1078" actId="207"/>
          <ac:spMkLst>
            <pc:docMk/>
            <pc:sldMk cId="3875836191" sldId="503"/>
            <ac:spMk id="7" creationId="{61731225-D5CD-CCEA-F6C4-E0FCDD0D50F2}"/>
          </ac:spMkLst>
        </pc:spChg>
        <pc:spChg chg="add mod">
          <ac:chgData name="Elnaz Asghari Torkamani" userId="84155aea-ecf7-4f3c-9534-d8f898149db7" providerId="ADAL" clId="{4BF2E2AF-C210-1241-A505-982C7311E21A}" dt="2022-09-11T21:43:14.821" v="1222" actId="1076"/>
          <ac:spMkLst>
            <pc:docMk/>
            <pc:sldMk cId="3875836191" sldId="503"/>
            <ac:spMk id="8" creationId="{D1030293-E87C-8BFA-E8FC-199C67EB497C}"/>
          </ac:spMkLst>
        </pc:spChg>
        <pc:spChg chg="add mod">
          <ac:chgData name="Elnaz Asghari Torkamani" userId="84155aea-ecf7-4f3c-9534-d8f898149db7" providerId="ADAL" clId="{4BF2E2AF-C210-1241-A505-982C7311E21A}" dt="2022-09-11T21:43:14.821" v="1222" actId="1076"/>
          <ac:spMkLst>
            <pc:docMk/>
            <pc:sldMk cId="3875836191" sldId="503"/>
            <ac:spMk id="9" creationId="{5C128B6D-505F-1BAE-10FA-96B420E94401}"/>
          </ac:spMkLst>
        </pc:spChg>
        <pc:picChg chg="add mod">
          <ac:chgData name="Elnaz Asghari Torkamani" userId="84155aea-ecf7-4f3c-9534-d8f898149db7" providerId="ADAL" clId="{4BF2E2AF-C210-1241-A505-982C7311E21A}" dt="2022-09-11T19:42:11.133" v="1063" actId="1038"/>
          <ac:picMkLst>
            <pc:docMk/>
            <pc:sldMk cId="3875836191" sldId="503"/>
            <ac:picMk id="5" creationId="{A7065E61-A8B4-13E1-8E74-2F6BEAC59172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2:00:42.730" v="1355" actId="1076"/>
        <pc:sldMkLst>
          <pc:docMk/>
          <pc:sldMk cId="793304033" sldId="504"/>
        </pc:sldMkLst>
        <pc:spChg chg="mod">
          <ac:chgData name="Elnaz Asghari Torkamani" userId="84155aea-ecf7-4f3c-9534-d8f898149db7" providerId="ADAL" clId="{4BF2E2AF-C210-1241-A505-982C7311E21A}" dt="2022-09-11T20:29:02.945" v="1079"/>
          <ac:spMkLst>
            <pc:docMk/>
            <pc:sldMk cId="793304033" sldId="504"/>
            <ac:spMk id="2" creationId="{B644B490-B5B4-5C86-8047-F1E4F180B966}"/>
          </ac:spMkLst>
        </pc:spChg>
        <pc:spChg chg="mod">
          <ac:chgData name="Elnaz Asghari Torkamani" userId="84155aea-ecf7-4f3c-9534-d8f898149db7" providerId="ADAL" clId="{4BF2E2AF-C210-1241-A505-982C7311E21A}" dt="2022-09-11T20:41:40.081" v="1158" actId="2711"/>
          <ac:spMkLst>
            <pc:docMk/>
            <pc:sldMk cId="793304033" sldId="504"/>
            <ac:spMk id="3" creationId="{C137F1C1-DB46-C5DD-C90A-8C71063ED9A6}"/>
          </ac:spMkLst>
        </pc:spChg>
        <pc:spChg chg="mod">
          <ac:chgData name="Elnaz Asghari Torkamani" userId="84155aea-ecf7-4f3c-9534-d8f898149db7" providerId="ADAL" clId="{4BF2E2AF-C210-1241-A505-982C7311E21A}" dt="2022-09-11T22:00:42.730" v="1355" actId="1076"/>
          <ac:spMkLst>
            <pc:docMk/>
            <pc:sldMk cId="793304033" sldId="504"/>
            <ac:spMk id="4" creationId="{E1F8D678-53C5-083E-4178-EFC651E224E5}"/>
          </ac:spMkLst>
        </pc:spChg>
        <pc:spChg chg="add del mod">
          <ac:chgData name="Elnaz Asghari Torkamani" userId="84155aea-ecf7-4f3c-9534-d8f898149db7" providerId="ADAL" clId="{4BF2E2AF-C210-1241-A505-982C7311E21A}" dt="2022-09-11T20:42:00.442" v="1162" actId="478"/>
          <ac:spMkLst>
            <pc:docMk/>
            <pc:sldMk cId="793304033" sldId="504"/>
            <ac:spMk id="6" creationId="{74B43E3D-2E7E-FE8A-5926-A5600430EFD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8" creationId="{7ED76AA3-988C-F0FC-B208-B18899348E68}"/>
          </ac:spMkLst>
        </pc:spChg>
        <pc:spChg chg="add mod">
          <ac:chgData name="Elnaz Asghari Torkamani" userId="84155aea-ecf7-4f3c-9534-d8f898149db7" providerId="ADAL" clId="{4BF2E2AF-C210-1241-A505-982C7311E21A}" dt="2022-09-11T21:56:01.277" v="1230" actId="1076"/>
          <ac:spMkLst>
            <pc:docMk/>
            <pc:sldMk cId="793304033" sldId="504"/>
            <ac:spMk id="9" creationId="{F88E609E-AC99-9A57-6DA0-8B35F374E0AE}"/>
          </ac:spMkLst>
        </pc:spChg>
        <pc:spChg chg="add mod">
          <ac:chgData name="Elnaz Asghari Torkamani" userId="84155aea-ecf7-4f3c-9534-d8f898149db7" providerId="ADAL" clId="{4BF2E2AF-C210-1241-A505-982C7311E21A}" dt="2022-09-11T21:56:01.277" v="1230" actId="1076"/>
          <ac:spMkLst>
            <pc:docMk/>
            <pc:sldMk cId="793304033" sldId="504"/>
            <ac:spMk id="11" creationId="{5EF99DBD-2893-9CA6-A028-FDFBFC588FA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3" creationId="{6192CF30-7B9F-03F4-4E10-0F03582130C6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4" creationId="{2EC6A62B-27ED-72DB-139D-E65933F70D80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5" creationId="{6A2D755A-F3CF-27FD-8685-A7FCCB9C8694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6" creationId="{8AE644DE-5DAE-E1B1-5D84-F29737A949F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7" creationId="{154C507E-DF31-8939-EE1D-19232F23FC87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8" creationId="{82CD082C-89F0-BF4D-2511-84A5DEDC2269}"/>
          </ac:spMkLst>
        </pc:spChg>
      </pc:sldChg>
      <pc:sldChg chg="addSp delSp modSp new mod modAnim">
        <pc:chgData name="Elnaz Asghari Torkamani" userId="84155aea-ecf7-4f3c-9534-d8f898149db7" providerId="ADAL" clId="{4BF2E2AF-C210-1241-A505-982C7311E21A}" dt="2022-09-11T22:34:06.079" v="1455" actId="207"/>
        <pc:sldMkLst>
          <pc:docMk/>
          <pc:sldMk cId="1662335098" sldId="505"/>
        </pc:sldMkLst>
        <pc:spChg chg="mod">
          <ac:chgData name="Elnaz Asghari Torkamani" userId="84155aea-ecf7-4f3c-9534-d8f898149db7" providerId="ADAL" clId="{4BF2E2AF-C210-1241-A505-982C7311E21A}" dt="2022-09-11T20:45:15.518" v="1189"/>
          <ac:spMkLst>
            <pc:docMk/>
            <pc:sldMk cId="1662335098" sldId="505"/>
            <ac:spMk id="2" creationId="{3583B66C-8080-3371-11FF-CBD24F74B471}"/>
          </ac:spMkLst>
        </pc:spChg>
        <pc:spChg chg="mod">
          <ac:chgData name="Elnaz Asghari Torkamani" userId="84155aea-ecf7-4f3c-9534-d8f898149db7" providerId="ADAL" clId="{4BF2E2AF-C210-1241-A505-982C7311E21A}" dt="2022-09-11T22:21:41.108" v="1382" actId="14100"/>
          <ac:spMkLst>
            <pc:docMk/>
            <pc:sldMk cId="1662335098" sldId="505"/>
            <ac:spMk id="3" creationId="{E8035408-A1D1-2B7C-A953-5911CEC6D913}"/>
          </ac:spMkLst>
        </pc:spChg>
        <pc:spChg chg="add del mod">
          <ac:chgData name="Elnaz Asghari Torkamani" userId="84155aea-ecf7-4f3c-9534-d8f898149db7" providerId="ADAL" clId="{4BF2E2AF-C210-1241-A505-982C7311E21A}" dt="2022-09-11T22:21:55.930" v="1387" actId="21"/>
          <ac:spMkLst>
            <pc:docMk/>
            <pc:sldMk cId="1662335098" sldId="505"/>
            <ac:spMk id="5" creationId="{2A65851E-20FB-D058-0FAD-A5DAB00CB1D0}"/>
          </ac:spMkLst>
        </pc:spChg>
        <pc:spChg chg="add del mod">
          <ac:chgData name="Elnaz Asghari Torkamani" userId="84155aea-ecf7-4f3c-9534-d8f898149db7" providerId="ADAL" clId="{4BF2E2AF-C210-1241-A505-982C7311E21A}" dt="2022-09-11T22:21:55.930" v="1387" actId="21"/>
          <ac:spMkLst>
            <pc:docMk/>
            <pc:sldMk cId="1662335098" sldId="505"/>
            <ac:spMk id="6" creationId="{69D20185-F710-16E6-0537-F2A16546F7C1}"/>
          </ac:spMkLst>
        </pc:spChg>
        <pc:spChg chg="add mod">
          <ac:chgData name="Elnaz Asghari Torkamani" userId="84155aea-ecf7-4f3c-9534-d8f898149db7" providerId="ADAL" clId="{4BF2E2AF-C210-1241-A505-982C7311E21A}" dt="2022-09-11T22:33:44.335" v="1449" actId="1035"/>
          <ac:spMkLst>
            <pc:docMk/>
            <pc:sldMk cId="1662335098" sldId="505"/>
            <ac:spMk id="9" creationId="{34F33990-F07D-202A-5DCC-8FE3290CF7B6}"/>
          </ac:spMkLst>
        </pc:spChg>
        <pc:spChg chg="add mod">
          <ac:chgData name="Elnaz Asghari Torkamani" userId="84155aea-ecf7-4f3c-9534-d8f898149db7" providerId="ADAL" clId="{4BF2E2AF-C210-1241-A505-982C7311E21A}" dt="2022-09-11T22:34:06.079" v="1455" actId="207"/>
          <ac:spMkLst>
            <pc:docMk/>
            <pc:sldMk cId="1662335098" sldId="505"/>
            <ac:spMk id="10" creationId="{1AE51AF5-985F-A956-EEEC-72D2D48D4545}"/>
          </ac:spMkLst>
        </pc:spChg>
        <pc:picChg chg="add mod">
          <ac:chgData name="Elnaz Asghari Torkamani" userId="84155aea-ecf7-4f3c-9534-d8f898149db7" providerId="ADAL" clId="{4BF2E2AF-C210-1241-A505-982C7311E21A}" dt="2022-09-11T22:23:16.468" v="1406" actId="1076"/>
          <ac:picMkLst>
            <pc:docMk/>
            <pc:sldMk cId="1662335098" sldId="505"/>
            <ac:picMk id="7" creationId="{0F6BD44C-7493-A7E2-B235-61F7EBF452D7}"/>
          </ac:picMkLst>
        </pc:picChg>
        <pc:picChg chg="add mod">
          <ac:chgData name="Elnaz Asghari Torkamani" userId="84155aea-ecf7-4f3c-9534-d8f898149db7" providerId="ADAL" clId="{4BF2E2AF-C210-1241-A505-982C7311E21A}" dt="2022-09-11T22:33:44.335" v="1449" actId="1035"/>
          <ac:picMkLst>
            <pc:docMk/>
            <pc:sldMk cId="1662335098" sldId="505"/>
            <ac:picMk id="8" creationId="{8774A23B-1F21-7447-C684-7D2DBC35749B}"/>
          </ac:picMkLst>
        </pc:picChg>
        <pc:picChg chg="add mod">
          <ac:chgData name="Elnaz Asghari Torkamani" userId="84155aea-ecf7-4f3c-9534-d8f898149db7" providerId="ADAL" clId="{4BF2E2AF-C210-1241-A505-982C7311E21A}" dt="2022-09-11T22:33:51.065" v="1451" actId="14100"/>
          <ac:picMkLst>
            <pc:docMk/>
            <pc:sldMk cId="1662335098" sldId="505"/>
            <ac:picMk id="3074" creationId="{6E574D14-19CC-3E05-E0BA-A4D04A039BBC}"/>
          </ac:picMkLst>
        </pc:picChg>
        <pc:cxnChg chg="add mod">
          <ac:chgData name="Elnaz Asghari Torkamani" userId="84155aea-ecf7-4f3c-9534-d8f898149db7" providerId="ADAL" clId="{4BF2E2AF-C210-1241-A505-982C7311E21A}" dt="2022-09-11T22:34:00.626" v="1454" actId="14100"/>
          <ac:cxnSpMkLst>
            <pc:docMk/>
            <pc:sldMk cId="1662335098" sldId="505"/>
            <ac:cxnSpMk id="12" creationId="{8473AE4A-E5D1-7DC8-62C8-57D454002EA8}"/>
          </ac:cxnSpMkLst>
        </pc:cxnChg>
      </pc:sldChg>
      <pc:sldChg chg="addSp modSp new mod modNotesTx">
        <pc:chgData name="Elnaz Asghari Torkamani" userId="84155aea-ecf7-4f3c-9534-d8f898149db7" providerId="ADAL" clId="{4BF2E2AF-C210-1241-A505-982C7311E21A}" dt="2022-09-11T23:15:53.729" v="1826"/>
        <pc:sldMkLst>
          <pc:docMk/>
          <pc:sldMk cId="3823354473" sldId="506"/>
        </pc:sldMkLst>
        <pc:spChg chg="mod">
          <ac:chgData name="Elnaz Asghari Torkamani" userId="84155aea-ecf7-4f3c-9534-d8f898149db7" providerId="ADAL" clId="{4BF2E2AF-C210-1241-A505-982C7311E21A}" dt="2022-09-11T20:46:22.208" v="1195" actId="20577"/>
          <ac:spMkLst>
            <pc:docMk/>
            <pc:sldMk cId="3823354473" sldId="506"/>
            <ac:spMk id="2" creationId="{F5517109-2436-9FFD-3F5B-9740A675C516}"/>
          </ac:spMkLst>
        </pc:spChg>
        <pc:spChg chg="mod">
          <ac:chgData name="Elnaz Asghari Torkamani" userId="84155aea-ecf7-4f3c-9534-d8f898149db7" providerId="ADAL" clId="{4BF2E2AF-C210-1241-A505-982C7311E21A}" dt="2022-09-11T23:15:40.903" v="1820" actId="20577"/>
          <ac:spMkLst>
            <pc:docMk/>
            <pc:sldMk cId="3823354473" sldId="506"/>
            <ac:spMk id="3" creationId="{3EDA6110-8FC0-F782-105D-04FE5EF91728}"/>
          </ac:spMkLst>
        </pc:spChg>
        <pc:spChg chg="add mod">
          <ac:chgData name="Elnaz Asghari Torkamani" userId="84155aea-ecf7-4f3c-9534-d8f898149db7" providerId="ADAL" clId="{4BF2E2AF-C210-1241-A505-982C7311E21A}" dt="2022-09-11T23:12:59.560" v="1805" actId="1076"/>
          <ac:spMkLst>
            <pc:docMk/>
            <pc:sldMk cId="3823354473" sldId="506"/>
            <ac:spMk id="7" creationId="{AE08C616-02DC-A062-C8E7-C818D2F40F32}"/>
          </ac:spMkLst>
        </pc:spChg>
        <pc:spChg chg="add mod">
          <ac:chgData name="Elnaz Asghari Torkamani" userId="84155aea-ecf7-4f3c-9534-d8f898149db7" providerId="ADAL" clId="{4BF2E2AF-C210-1241-A505-982C7311E21A}" dt="2022-09-11T23:12:35.865" v="1799" actId="1076"/>
          <ac:spMkLst>
            <pc:docMk/>
            <pc:sldMk cId="3823354473" sldId="506"/>
            <ac:spMk id="8" creationId="{81ED8886-CE5C-E5D1-2525-5BD45E3655A5}"/>
          </ac:spMkLst>
        </pc:spChg>
        <pc:spChg chg="add mod">
          <ac:chgData name="Elnaz Asghari Torkamani" userId="84155aea-ecf7-4f3c-9534-d8f898149db7" providerId="ADAL" clId="{4BF2E2AF-C210-1241-A505-982C7311E21A}" dt="2022-09-11T23:12:54.430" v="1804" actId="1076"/>
          <ac:spMkLst>
            <pc:docMk/>
            <pc:sldMk cId="3823354473" sldId="506"/>
            <ac:spMk id="11" creationId="{431512DF-FBF9-1A1A-242B-6674BD307D0A}"/>
          </ac:spMkLst>
        </pc:spChg>
        <pc:picChg chg="add mod">
          <ac:chgData name="Elnaz Asghari Torkamani" userId="84155aea-ecf7-4f3c-9534-d8f898149db7" providerId="ADAL" clId="{4BF2E2AF-C210-1241-A505-982C7311E21A}" dt="2022-09-11T23:12:25.924" v="1797" actId="1076"/>
          <ac:picMkLst>
            <pc:docMk/>
            <pc:sldMk cId="3823354473" sldId="506"/>
            <ac:picMk id="5" creationId="{0F13B91C-966D-9C82-2696-32BED4C971F5}"/>
          </ac:picMkLst>
        </pc:picChg>
        <pc:picChg chg="add mod">
          <ac:chgData name="Elnaz Asghari Torkamani" userId="84155aea-ecf7-4f3c-9534-d8f898149db7" providerId="ADAL" clId="{4BF2E2AF-C210-1241-A505-982C7311E21A}" dt="2022-09-11T23:12:47.710" v="1803" actId="1076"/>
          <ac:picMkLst>
            <pc:docMk/>
            <pc:sldMk cId="3823354473" sldId="506"/>
            <ac:picMk id="9" creationId="{6D2231F4-A7DE-1F5C-776E-151B6B9267F6}"/>
          </ac:picMkLst>
        </pc:picChg>
        <pc:picChg chg="add mod">
          <ac:chgData name="Elnaz Asghari Torkamani" userId="84155aea-ecf7-4f3c-9534-d8f898149db7" providerId="ADAL" clId="{4BF2E2AF-C210-1241-A505-982C7311E21A}" dt="2022-09-11T23:15:53.729" v="1826"/>
          <ac:picMkLst>
            <pc:docMk/>
            <pc:sldMk cId="3823354473" sldId="506"/>
            <ac:picMk id="12" creationId="{B2A06A54-963E-702B-1DA5-864C6B1F8ED3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2:15:34.538" v="1358" actId="1076"/>
        <pc:sldMkLst>
          <pc:docMk/>
          <pc:sldMk cId="1981918117" sldId="507"/>
        </pc:sldMkLst>
        <pc:spChg chg="del">
          <ac:chgData name="Elnaz Asghari Torkamani" userId="84155aea-ecf7-4f3c-9534-d8f898149db7" providerId="ADAL" clId="{4BF2E2AF-C210-1241-A505-982C7311E21A}" dt="2022-09-11T18:29:31.482" v="480" actId="478"/>
          <ac:spMkLst>
            <pc:docMk/>
            <pc:sldMk cId="1981918117" sldId="507"/>
            <ac:spMk id="2" creationId="{3A38AF72-4126-E903-EB45-8D49FDE97C12}"/>
          </ac:spMkLst>
        </pc:spChg>
        <pc:spChg chg="add mod">
          <ac:chgData name="Elnaz Asghari Torkamani" userId="84155aea-ecf7-4f3c-9534-d8f898149db7" providerId="ADAL" clId="{4BF2E2AF-C210-1241-A505-982C7311E21A}" dt="2022-09-11T18:33:30.493" v="527" actId="14100"/>
          <ac:spMkLst>
            <pc:docMk/>
            <pc:sldMk cId="1981918117" sldId="507"/>
            <ac:spMk id="9" creationId="{9D4ECCB6-EF4B-A1DF-4810-9BE505BB6BB0}"/>
          </ac:spMkLst>
        </pc:spChg>
        <pc:spChg chg="add mod">
          <ac:chgData name="Elnaz Asghari Torkamani" userId="84155aea-ecf7-4f3c-9534-d8f898149db7" providerId="ADAL" clId="{4BF2E2AF-C210-1241-A505-982C7311E21A}" dt="2022-09-11T18:36:34.583" v="638" actId="20577"/>
          <ac:spMkLst>
            <pc:docMk/>
            <pc:sldMk cId="1981918117" sldId="507"/>
            <ac:spMk id="11" creationId="{A5049999-32B8-72FB-6639-F427EB9988D6}"/>
          </ac:spMkLst>
        </pc:spChg>
        <pc:grpChg chg="add del mod">
          <ac:chgData name="Elnaz Asghari Torkamani" userId="84155aea-ecf7-4f3c-9534-d8f898149db7" providerId="ADAL" clId="{4BF2E2AF-C210-1241-A505-982C7311E21A}" dt="2022-09-11T18:32:55.575" v="522" actId="478"/>
          <ac:grpSpMkLst>
            <pc:docMk/>
            <pc:sldMk cId="1981918117" sldId="507"/>
            <ac:grpSpMk id="7" creationId="{A3C0D2E6-80F0-7014-77C6-14F7204299D0}"/>
          </ac:grpSpMkLst>
        </pc:grpChg>
        <pc:picChg chg="add mod modCrop">
          <ac:chgData name="Elnaz Asghari Torkamani" userId="84155aea-ecf7-4f3c-9534-d8f898149db7" providerId="ADAL" clId="{4BF2E2AF-C210-1241-A505-982C7311E21A}" dt="2022-09-11T18:32:39.202" v="518" actId="1076"/>
          <ac:picMkLst>
            <pc:docMk/>
            <pc:sldMk cId="1981918117" sldId="507"/>
            <ac:picMk id="4" creationId="{532FA360-F97B-C0A8-993F-3B648F782F5B}"/>
          </ac:picMkLst>
        </pc:picChg>
        <pc:picChg chg="add mod modCrop">
          <ac:chgData name="Elnaz Asghari Torkamani" userId="84155aea-ecf7-4f3c-9534-d8f898149db7" providerId="ADAL" clId="{4BF2E2AF-C210-1241-A505-982C7311E21A}" dt="2022-09-11T18:32:25.026" v="514" actId="14100"/>
          <ac:picMkLst>
            <pc:docMk/>
            <pc:sldMk cId="1981918117" sldId="507"/>
            <ac:picMk id="5" creationId="{6CE79150-96A0-1F0D-E503-E7C83BF670FF}"/>
          </ac:picMkLst>
        </pc:picChg>
        <pc:picChg chg="add mod modCrop">
          <ac:chgData name="Elnaz Asghari Torkamani" userId="84155aea-ecf7-4f3c-9534-d8f898149db7" providerId="ADAL" clId="{4BF2E2AF-C210-1241-A505-982C7311E21A}" dt="2022-09-11T18:32:35.822" v="516" actId="1076"/>
          <ac:picMkLst>
            <pc:docMk/>
            <pc:sldMk cId="1981918117" sldId="507"/>
            <ac:picMk id="6" creationId="{FAD275D3-7D90-4AB4-019C-67CD54355D9D}"/>
          </ac:picMkLst>
        </pc:picChg>
        <pc:picChg chg="add del mod">
          <ac:chgData name="Elnaz Asghari Torkamani" userId="84155aea-ecf7-4f3c-9534-d8f898149db7" providerId="ADAL" clId="{4BF2E2AF-C210-1241-A505-982C7311E21A}" dt="2022-09-11T22:15:29.976" v="1357" actId="478"/>
          <ac:picMkLst>
            <pc:docMk/>
            <pc:sldMk cId="1981918117" sldId="507"/>
            <ac:picMk id="8" creationId="{92A5A4CB-AC82-4AA8-750B-B71570D7EBBB}"/>
          </ac:picMkLst>
        </pc:picChg>
        <pc:picChg chg="add mod">
          <ac:chgData name="Elnaz Asghari Torkamani" userId="84155aea-ecf7-4f3c-9534-d8f898149db7" providerId="ADAL" clId="{4BF2E2AF-C210-1241-A505-982C7311E21A}" dt="2022-09-11T22:15:34.538" v="1358" actId="1076"/>
          <ac:picMkLst>
            <pc:docMk/>
            <pc:sldMk cId="1981918117" sldId="507"/>
            <ac:picMk id="1026" creationId="{C8220844-9E1D-FD5A-053E-1C7EB9FDB38F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45:38.636" v="2133" actId="20577"/>
        <pc:sldMkLst>
          <pc:docMk/>
          <pc:sldMk cId="321251902" sldId="508"/>
        </pc:sldMkLst>
        <pc:spChg chg="mod">
          <ac:chgData name="Elnaz Asghari Torkamani" userId="84155aea-ecf7-4f3c-9534-d8f898149db7" providerId="ADAL" clId="{4BF2E2AF-C210-1241-A505-982C7311E21A}" dt="2022-09-11T20:47:16.704" v="1197"/>
          <ac:spMkLst>
            <pc:docMk/>
            <pc:sldMk cId="321251902" sldId="508"/>
            <ac:spMk id="2" creationId="{11CD8075-44F2-03A5-6024-F35521188CE7}"/>
          </ac:spMkLst>
        </pc:spChg>
        <pc:spChg chg="mod">
          <ac:chgData name="Elnaz Asghari Torkamani" userId="84155aea-ecf7-4f3c-9534-d8f898149db7" providerId="ADAL" clId="{4BF2E2AF-C210-1241-A505-982C7311E21A}" dt="2022-09-11T23:36:14.537" v="2039" actId="14100"/>
          <ac:spMkLst>
            <pc:docMk/>
            <pc:sldMk cId="321251902" sldId="508"/>
            <ac:spMk id="3" creationId="{5704110B-7E5E-4EC4-D104-762F811836EB}"/>
          </ac:spMkLst>
        </pc:spChg>
        <pc:graphicFrameChg chg="add del mod modGraphic">
          <ac:chgData name="Elnaz Asghari Torkamani" userId="84155aea-ecf7-4f3c-9534-d8f898149db7" providerId="ADAL" clId="{4BF2E2AF-C210-1241-A505-982C7311E21A}" dt="2022-09-11T23:41:03.352" v="2112" actId="21"/>
          <ac:graphicFrameMkLst>
            <pc:docMk/>
            <pc:sldMk cId="321251902" sldId="508"/>
            <ac:graphicFrameMk id="6" creationId="{87C32FB3-2CD6-9560-68B9-6959CE07E186}"/>
          </ac:graphicFrameMkLst>
        </pc:graphicFrameChg>
        <pc:graphicFrameChg chg="add mod modGraphic">
          <ac:chgData name="Elnaz Asghari Torkamani" userId="84155aea-ecf7-4f3c-9534-d8f898149db7" providerId="ADAL" clId="{4BF2E2AF-C210-1241-A505-982C7311E21A}" dt="2022-09-11T23:45:38.636" v="2133" actId="20577"/>
          <ac:graphicFrameMkLst>
            <pc:docMk/>
            <pc:sldMk cId="321251902" sldId="508"/>
            <ac:graphicFrameMk id="7" creationId="{69F69179-519D-BAA3-DD92-95A27F2BEC9C}"/>
          </ac:graphicFrameMkLst>
        </pc:graphicFrameChg>
        <pc:picChg chg="add mod">
          <ac:chgData name="Elnaz Asghari Torkamani" userId="84155aea-ecf7-4f3c-9534-d8f898149db7" providerId="ADAL" clId="{4BF2E2AF-C210-1241-A505-982C7311E21A}" dt="2022-09-11T23:35:40.604" v="2038" actId="1076"/>
          <ac:picMkLst>
            <pc:docMk/>
            <pc:sldMk cId="321251902" sldId="508"/>
            <ac:picMk id="5" creationId="{E860D166-50CD-66E8-B677-7CC15725D13A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21:29.782" v="1866" actId="21"/>
        <pc:sldMkLst>
          <pc:docMk/>
          <pc:sldMk cId="2863704010" sldId="509"/>
        </pc:sldMkLst>
        <pc:spChg chg="mod">
          <ac:chgData name="Elnaz Asghari Torkamani" userId="84155aea-ecf7-4f3c-9534-d8f898149db7" providerId="ADAL" clId="{4BF2E2AF-C210-1241-A505-982C7311E21A}" dt="2022-09-11T22:36:32.120" v="1460"/>
          <ac:spMkLst>
            <pc:docMk/>
            <pc:sldMk cId="2863704010" sldId="509"/>
            <ac:spMk id="2" creationId="{8BF0FB8B-506A-60B2-0D4F-0E9AA1EA33F8}"/>
          </ac:spMkLst>
        </pc:spChg>
        <pc:spChg chg="mod">
          <ac:chgData name="Elnaz Asghari Torkamani" userId="84155aea-ecf7-4f3c-9534-d8f898149db7" providerId="ADAL" clId="{4BF2E2AF-C210-1241-A505-982C7311E21A}" dt="2022-09-11T22:38:17.154" v="1484" actId="14100"/>
          <ac:spMkLst>
            <pc:docMk/>
            <pc:sldMk cId="2863704010" sldId="509"/>
            <ac:spMk id="3" creationId="{6101055C-6CD7-D2C5-4156-F3A7D799CBDC}"/>
          </ac:spMkLst>
        </pc:spChg>
        <pc:picChg chg="add mod">
          <ac:chgData name="Elnaz Asghari Torkamani" userId="84155aea-ecf7-4f3c-9534-d8f898149db7" providerId="ADAL" clId="{4BF2E2AF-C210-1241-A505-982C7311E21A}" dt="2022-09-11T22:38:42.115" v="1486" actId="1076"/>
          <ac:picMkLst>
            <pc:docMk/>
            <pc:sldMk cId="2863704010" sldId="509"/>
            <ac:picMk id="5" creationId="{2FD72D28-6EC9-ABE0-8FB7-B15CFD564BCD}"/>
          </ac:picMkLst>
        </pc:picChg>
        <pc:picChg chg="add del mod">
          <ac:chgData name="Elnaz Asghari Torkamani" userId="84155aea-ecf7-4f3c-9534-d8f898149db7" providerId="ADAL" clId="{4BF2E2AF-C210-1241-A505-982C7311E21A}" dt="2022-09-11T23:15:49.223" v="1824" actId="21"/>
          <ac:picMkLst>
            <pc:docMk/>
            <pc:sldMk cId="2863704010" sldId="509"/>
            <ac:picMk id="6" creationId="{1E9F4F9C-53C3-3ACF-E747-D7CC284F5395}"/>
          </ac:picMkLst>
        </pc:picChg>
        <pc:picChg chg="add del mod">
          <ac:chgData name="Elnaz Asghari Torkamani" userId="84155aea-ecf7-4f3c-9534-d8f898149db7" providerId="ADAL" clId="{4BF2E2AF-C210-1241-A505-982C7311E21A}" dt="2022-09-11T23:21:29.782" v="1866" actId="21"/>
          <ac:picMkLst>
            <pc:docMk/>
            <pc:sldMk cId="2863704010" sldId="509"/>
            <ac:picMk id="7" creationId="{3F142A98-8478-AD10-AD61-929F5C0DD6D7}"/>
          </ac:picMkLst>
        </pc:picChg>
        <pc:picChg chg="add mod">
          <ac:chgData name="Elnaz Asghari Torkamani" userId="84155aea-ecf7-4f3c-9534-d8f898149db7" providerId="ADAL" clId="{4BF2E2AF-C210-1241-A505-982C7311E21A}" dt="2022-09-11T22:39:03.450" v="1494" actId="1076"/>
          <ac:picMkLst>
            <pc:docMk/>
            <pc:sldMk cId="2863704010" sldId="509"/>
            <ac:picMk id="4098" creationId="{C60A6390-D0DD-4C89-75B8-A92676B4734B}"/>
          </ac:picMkLst>
        </pc:picChg>
      </pc:sldChg>
      <pc:sldChg chg="addSp delSp modSp new mod ord">
        <pc:chgData name="Elnaz Asghari Torkamani" userId="84155aea-ecf7-4f3c-9534-d8f898149db7" providerId="ADAL" clId="{4BF2E2AF-C210-1241-A505-982C7311E21A}" dt="2022-09-11T23:21:39.478" v="1868" actId="1076"/>
        <pc:sldMkLst>
          <pc:docMk/>
          <pc:sldMk cId="708343631" sldId="510"/>
        </pc:sldMkLst>
        <pc:spChg chg="mod">
          <ac:chgData name="Elnaz Asghari Torkamani" userId="84155aea-ecf7-4f3c-9534-d8f898149db7" providerId="ADAL" clId="{4BF2E2AF-C210-1241-A505-982C7311E21A}" dt="2022-09-11T23:05:38.746" v="1741" actId="20577"/>
          <ac:spMkLst>
            <pc:docMk/>
            <pc:sldMk cId="708343631" sldId="510"/>
            <ac:spMk id="2" creationId="{4041E890-D82C-9949-B07C-BECA36063D8A}"/>
          </ac:spMkLst>
        </pc:spChg>
        <pc:spChg chg="mod">
          <ac:chgData name="Elnaz Asghari Torkamani" userId="84155aea-ecf7-4f3c-9534-d8f898149db7" providerId="ADAL" clId="{4BF2E2AF-C210-1241-A505-982C7311E21A}" dt="2022-09-11T22:50:03.122" v="1505" actId="14100"/>
          <ac:spMkLst>
            <pc:docMk/>
            <pc:sldMk cId="708343631" sldId="510"/>
            <ac:spMk id="3" creationId="{4D0D17EB-BAB3-BEAB-6211-EB1CCE16BC02}"/>
          </ac:spMkLst>
        </pc:spChg>
        <pc:spChg chg="add mod">
          <ac:chgData name="Elnaz Asghari Torkamani" userId="84155aea-ecf7-4f3c-9534-d8f898149db7" providerId="ADAL" clId="{4BF2E2AF-C210-1241-A505-982C7311E21A}" dt="2022-09-11T22:55:49.723" v="1669" actId="1076"/>
          <ac:spMkLst>
            <pc:docMk/>
            <pc:sldMk cId="708343631" sldId="510"/>
            <ac:spMk id="6" creationId="{765B68C5-49A8-DD35-DD74-F8BC0BED0FDD}"/>
          </ac:spMkLst>
        </pc:spChg>
        <pc:spChg chg="add del">
          <ac:chgData name="Elnaz Asghari Torkamani" userId="84155aea-ecf7-4f3c-9534-d8f898149db7" providerId="ADAL" clId="{4BF2E2AF-C210-1241-A505-982C7311E21A}" dt="2022-09-11T22:52:45.703" v="1641"/>
          <ac:spMkLst>
            <pc:docMk/>
            <pc:sldMk cId="708343631" sldId="510"/>
            <ac:spMk id="7" creationId="{1C0FAE9F-B696-741A-528A-58EFE438FF55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8" creationId="{5493C41C-0426-DA45-1087-BD021BA6821C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9" creationId="{A215B004-D870-322B-6DAA-A74FB08CE2E4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1" creationId="{D3936953-9BC2-101F-275C-27221A6A168B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3" creationId="{FFAA6EED-20FB-F378-CF6D-6D99B6AEC45B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4" creationId="{44AB9266-4B31-8A9F-D727-641FD9D26065}"/>
          </ac:spMkLst>
        </pc:spChg>
        <pc:picChg chg="add mod">
          <ac:chgData name="Elnaz Asghari Torkamani" userId="84155aea-ecf7-4f3c-9534-d8f898149db7" providerId="ADAL" clId="{4BF2E2AF-C210-1241-A505-982C7311E21A}" dt="2022-09-11T22:59:17.540" v="1738" actId="1035"/>
          <ac:picMkLst>
            <pc:docMk/>
            <pc:sldMk cId="708343631" sldId="510"/>
            <ac:picMk id="12" creationId="{F5D05C72-0C1A-B211-9137-5C961C5DC26B}"/>
          </ac:picMkLst>
        </pc:picChg>
        <pc:picChg chg="add mod">
          <ac:chgData name="Elnaz Asghari Torkamani" userId="84155aea-ecf7-4f3c-9534-d8f898149db7" providerId="ADAL" clId="{4BF2E2AF-C210-1241-A505-982C7311E21A}" dt="2022-09-11T23:21:39.478" v="1868" actId="1076"/>
          <ac:picMkLst>
            <pc:docMk/>
            <pc:sldMk cId="708343631" sldId="510"/>
            <ac:picMk id="15" creationId="{86903D72-D575-42DA-787E-975309B411E4}"/>
          </ac:picMkLst>
        </pc:picChg>
        <pc:picChg chg="add del mod">
          <ac:chgData name="Elnaz Asghari Torkamani" userId="84155aea-ecf7-4f3c-9534-d8f898149db7" providerId="ADAL" clId="{4BF2E2AF-C210-1241-A505-982C7311E21A}" dt="2022-09-11T22:57:36.324" v="1703" actId="478"/>
          <ac:picMkLst>
            <pc:docMk/>
            <pc:sldMk cId="708343631" sldId="510"/>
            <ac:picMk id="5124" creationId="{3CB4B111-DE79-7712-1439-2F63A7244B99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21:59.006" v="1877" actId="1076"/>
        <pc:sldMkLst>
          <pc:docMk/>
          <pc:sldMk cId="3777268311" sldId="511"/>
        </pc:sldMkLst>
        <pc:spChg chg="mod">
          <ac:chgData name="Elnaz Asghari Torkamani" userId="84155aea-ecf7-4f3c-9534-d8f898149db7" providerId="ADAL" clId="{4BF2E2AF-C210-1241-A505-982C7311E21A}" dt="2022-09-11T23:16:44.211" v="1833" actId="20577"/>
          <ac:spMkLst>
            <pc:docMk/>
            <pc:sldMk cId="3777268311" sldId="511"/>
            <ac:spMk id="2" creationId="{3149FE01-9F51-DE5D-C6AE-E5C97113F179}"/>
          </ac:spMkLst>
        </pc:spChg>
        <pc:spChg chg="mod">
          <ac:chgData name="Elnaz Asghari Torkamani" userId="84155aea-ecf7-4f3c-9534-d8f898149db7" providerId="ADAL" clId="{4BF2E2AF-C210-1241-A505-982C7311E21A}" dt="2022-09-11T23:19:33.141" v="1841" actId="14100"/>
          <ac:spMkLst>
            <pc:docMk/>
            <pc:sldMk cId="3777268311" sldId="511"/>
            <ac:spMk id="3" creationId="{98F5B12E-C2CD-65C6-49D0-D0F26B6EDE57}"/>
          </ac:spMkLst>
        </pc:spChg>
        <pc:spChg chg="add del mod">
          <ac:chgData name="Elnaz Asghari Torkamani" userId="84155aea-ecf7-4f3c-9534-d8f898149db7" providerId="ADAL" clId="{4BF2E2AF-C210-1241-A505-982C7311E21A}" dt="2022-09-11T23:20:18.517" v="1856"/>
          <ac:spMkLst>
            <pc:docMk/>
            <pc:sldMk cId="3777268311" sldId="511"/>
            <ac:spMk id="6" creationId="{975B3FB1-0A61-4091-EE5C-E82515ADC66A}"/>
          </ac:spMkLst>
        </pc:spChg>
        <pc:spChg chg="add mod">
          <ac:chgData name="Elnaz Asghari Torkamani" userId="84155aea-ecf7-4f3c-9534-d8f898149db7" providerId="ADAL" clId="{4BF2E2AF-C210-1241-A505-982C7311E21A}" dt="2022-09-11T23:21:18.121" v="1865" actId="122"/>
          <ac:spMkLst>
            <pc:docMk/>
            <pc:sldMk cId="3777268311" sldId="511"/>
            <ac:spMk id="8" creationId="{CC8A2350-D290-AAAE-68EB-F5A712642577}"/>
          </ac:spMkLst>
        </pc:spChg>
        <pc:picChg chg="add mod">
          <ac:chgData name="Elnaz Asghari Torkamani" userId="84155aea-ecf7-4f3c-9534-d8f898149db7" providerId="ADAL" clId="{4BF2E2AF-C210-1241-A505-982C7311E21A}" dt="2022-09-11T23:21:12.123" v="1863" actId="1076"/>
          <ac:picMkLst>
            <pc:docMk/>
            <pc:sldMk cId="3777268311" sldId="511"/>
            <ac:picMk id="5" creationId="{1A535E4C-5D79-B39C-499E-5E47F4F8A2B0}"/>
          </ac:picMkLst>
        </pc:picChg>
        <pc:picChg chg="add mod">
          <ac:chgData name="Elnaz Asghari Torkamani" userId="84155aea-ecf7-4f3c-9534-d8f898149db7" providerId="ADAL" clId="{4BF2E2AF-C210-1241-A505-982C7311E21A}" dt="2022-09-11T23:21:59.006" v="1877" actId="1076"/>
          <ac:picMkLst>
            <pc:docMk/>
            <pc:sldMk cId="3777268311" sldId="511"/>
            <ac:picMk id="9" creationId="{AA923145-E17A-3D5A-9CED-DD9D18C466A8}"/>
          </ac:picMkLst>
        </pc:picChg>
      </pc:sldChg>
      <pc:sldChg chg="addSp modSp new mod modNotesTx">
        <pc:chgData name="Elnaz Asghari Torkamani" userId="84155aea-ecf7-4f3c-9534-d8f898149db7" providerId="ADAL" clId="{4BF2E2AF-C210-1241-A505-982C7311E21A}" dt="2022-09-11T23:33:36.603" v="2024" actId="1036"/>
        <pc:sldMkLst>
          <pc:docMk/>
          <pc:sldMk cId="1313005041" sldId="512"/>
        </pc:sldMkLst>
        <pc:spChg chg="mod">
          <ac:chgData name="Elnaz Asghari Torkamani" userId="84155aea-ecf7-4f3c-9534-d8f898149db7" providerId="ADAL" clId="{4BF2E2AF-C210-1241-A505-982C7311E21A}" dt="2022-09-11T23:23:52.227" v="1894" actId="20577"/>
          <ac:spMkLst>
            <pc:docMk/>
            <pc:sldMk cId="1313005041" sldId="512"/>
            <ac:spMk id="2" creationId="{A627DA1C-3808-C0C2-A533-480421EAF3E6}"/>
          </ac:spMkLst>
        </pc:spChg>
        <pc:spChg chg="mod">
          <ac:chgData name="Elnaz Asghari Torkamani" userId="84155aea-ecf7-4f3c-9534-d8f898149db7" providerId="ADAL" clId="{4BF2E2AF-C210-1241-A505-982C7311E21A}" dt="2022-09-11T23:28:56.168" v="1937" actId="14100"/>
          <ac:spMkLst>
            <pc:docMk/>
            <pc:sldMk cId="1313005041" sldId="512"/>
            <ac:spMk id="3" creationId="{8A24BEBA-2932-1B44-B1A3-8711ACB63039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7" creationId="{E190940C-1DE7-13C7-AA20-0E00212E08E3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10" creationId="{08D55F85-38E6-EA8F-CFF3-E8A61A7599E9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12" creationId="{2F6F6A5A-5593-BE79-5303-94540D2DEF9E}"/>
          </ac:spMkLst>
        </pc:spChg>
        <pc:picChg chg="add mod modCrop">
          <ac:chgData name="Elnaz Asghari Torkamani" userId="84155aea-ecf7-4f3c-9534-d8f898149db7" providerId="ADAL" clId="{4BF2E2AF-C210-1241-A505-982C7311E21A}" dt="2022-09-11T23:33:36.603" v="2024" actId="1036"/>
          <ac:picMkLst>
            <pc:docMk/>
            <pc:sldMk cId="1313005041" sldId="512"/>
            <ac:picMk id="5" creationId="{A8807ECE-0F61-8AC8-5C54-41F5D299669F}"/>
          </ac:picMkLst>
        </pc:picChg>
        <pc:picChg chg="add mod modCrop">
          <ac:chgData name="Elnaz Asghari Torkamani" userId="84155aea-ecf7-4f3c-9534-d8f898149db7" providerId="ADAL" clId="{4BF2E2AF-C210-1241-A505-982C7311E21A}" dt="2022-09-11T23:32:39.699" v="2013" actId="14100"/>
          <ac:picMkLst>
            <pc:docMk/>
            <pc:sldMk cId="1313005041" sldId="512"/>
            <ac:picMk id="6" creationId="{34876A9C-9CDB-3DE2-3DA7-04F1E68BDAA0}"/>
          </ac:picMkLst>
        </pc:picChg>
        <pc:picChg chg="add mod modCrop">
          <ac:chgData name="Elnaz Asghari Torkamani" userId="84155aea-ecf7-4f3c-9534-d8f898149db7" providerId="ADAL" clId="{4BF2E2AF-C210-1241-A505-982C7311E21A}" dt="2022-09-11T23:33:36.603" v="2024" actId="1036"/>
          <ac:picMkLst>
            <pc:docMk/>
            <pc:sldMk cId="1313005041" sldId="512"/>
            <ac:picMk id="8" creationId="{F09552AF-CCCF-72A6-DBAF-2B88140B332C}"/>
          </ac:picMkLst>
        </pc:picChg>
      </pc:sldChg>
      <pc:sldMasterChg chg="delSldLayout modSldLayout">
        <pc:chgData name="Elnaz Asghari Torkamani" userId="84155aea-ecf7-4f3c-9534-d8f898149db7" providerId="ADAL" clId="{4BF2E2AF-C210-1241-A505-982C7311E21A}" dt="2022-09-11T18:49:48.740" v="715" actId="948"/>
        <pc:sldMasterMkLst>
          <pc:docMk/>
          <pc:sldMasterMk cId="0" sldId="2147483659"/>
        </pc:sldMasterMkLst>
        <pc:sldLayoutChg chg="modSp">
          <pc:chgData name="Elnaz Asghari Torkamani" userId="84155aea-ecf7-4f3c-9534-d8f898149db7" providerId="ADAL" clId="{4BF2E2AF-C210-1241-A505-982C7311E21A}" dt="2022-09-11T18:49:48.740" v="715" actId="948"/>
          <pc:sldLayoutMkLst>
            <pc:docMk/>
            <pc:sldMasterMk cId="0" sldId="2147483659"/>
            <pc:sldLayoutMk cId="2520204634" sldId="2147483663"/>
          </pc:sldLayoutMkLst>
          <pc:spChg chg="mod">
            <ac:chgData name="Elnaz Asghari Torkamani" userId="84155aea-ecf7-4f3c-9534-d8f898149db7" providerId="ADAL" clId="{4BF2E2AF-C210-1241-A505-982C7311E21A}" dt="2022-09-11T18:49:48.740" v="715" actId="948"/>
            <ac:spMkLst>
              <pc:docMk/>
              <pc:sldMasterMk cId="0" sldId="2147483659"/>
              <pc:sldLayoutMk cId="2520204634" sldId="2147483663"/>
              <ac:spMk id="3" creationId="{00000000-0000-0000-0000-000000000000}"/>
            </ac:spMkLst>
          </pc:spChg>
        </pc:sldLayoutChg>
        <pc:sldLayoutChg chg="del">
          <pc:chgData name="Elnaz Asghari Torkamani" userId="84155aea-ecf7-4f3c-9534-d8f898149db7" providerId="ADAL" clId="{4BF2E2AF-C210-1241-A505-982C7311E21A}" dt="2022-09-11T18:23:06.041" v="444" actId="2696"/>
          <pc:sldLayoutMkLst>
            <pc:docMk/>
            <pc:sldMasterMk cId="0" sldId="2147483659"/>
            <pc:sldLayoutMk cId="3174458027" sldId="2147483664"/>
          </pc:sldLayoutMkLst>
        </pc:sldLayoutChg>
      </pc:sldMasterChg>
    </pc:docChg>
  </pc:docChgLst>
  <pc:docChgLst>
    <pc:chgData name="Mehdi Davoodi" userId="S::md1253@business.rutgers.edu::374eff1b-b6cf-4832-b347-6d58b624eb25" providerId="AD" clId="Web-{DB288C3B-59BA-5442-5CC3-6CF6D827F058}"/>
    <pc:docChg chg="delSld">
      <pc:chgData name="Mehdi Davoodi" userId="S::md1253@business.rutgers.edu::374eff1b-b6cf-4832-b347-6d58b624eb25" providerId="AD" clId="Web-{DB288C3B-59BA-5442-5CC3-6CF6D827F058}" dt="2022-10-03T23:47:26.913" v="13"/>
      <pc:docMkLst>
        <pc:docMk/>
      </pc:docMkLst>
      <pc:sldChg chg="del">
        <pc:chgData name="Mehdi Davoodi" userId="S::md1253@business.rutgers.edu::374eff1b-b6cf-4832-b347-6d58b624eb25" providerId="AD" clId="Web-{DB288C3B-59BA-5442-5CC3-6CF6D827F058}" dt="2022-10-03T23:46:59.739" v="10"/>
        <pc:sldMkLst>
          <pc:docMk/>
          <pc:sldMk cId="786030547" sldId="495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9"/>
        <pc:sldMkLst>
          <pc:docMk/>
          <pc:sldMk cId="367124952" sldId="496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8"/>
        <pc:sldMkLst>
          <pc:docMk/>
          <pc:sldMk cId="851195657" sldId="497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5"/>
        <pc:sldMkLst>
          <pc:docMk/>
          <pc:sldMk cId="3110712832" sldId="498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24" v="4"/>
        <pc:sldMkLst>
          <pc:docMk/>
          <pc:sldMk cId="3666646341" sldId="499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24" v="1"/>
        <pc:sldMkLst>
          <pc:docMk/>
          <pc:sldMk cId="1292367671" sldId="500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24" v="0"/>
        <pc:sldMkLst>
          <pc:docMk/>
          <pc:sldMk cId="2048298727" sldId="503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7"/>
        <pc:sldMkLst>
          <pc:docMk/>
          <pc:sldMk cId="35971238" sldId="504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6"/>
        <pc:sldMkLst>
          <pc:docMk/>
          <pc:sldMk cId="1817074490" sldId="505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24" v="3"/>
        <pc:sldMkLst>
          <pc:docMk/>
          <pc:sldMk cId="3450296446" sldId="506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24" v="2"/>
        <pc:sldMkLst>
          <pc:docMk/>
          <pc:sldMk cId="558434366" sldId="508"/>
        </pc:sldMkLst>
      </pc:sldChg>
      <pc:sldChg chg="del">
        <pc:chgData name="Mehdi Davoodi" userId="S::md1253@business.rutgers.edu::374eff1b-b6cf-4832-b347-6d58b624eb25" providerId="AD" clId="Web-{DB288C3B-59BA-5442-5CC3-6CF6D827F058}" dt="2022-10-03T23:47:10.412" v="12"/>
        <pc:sldMkLst>
          <pc:docMk/>
          <pc:sldMk cId="884546663" sldId="509"/>
        </pc:sldMkLst>
      </pc:sldChg>
      <pc:sldChg chg="del">
        <pc:chgData name="Mehdi Davoodi" userId="S::md1253@business.rutgers.edu::374eff1b-b6cf-4832-b347-6d58b624eb25" providerId="AD" clId="Web-{DB288C3B-59BA-5442-5CC3-6CF6D827F058}" dt="2022-10-03T23:47:26.913" v="13"/>
        <pc:sldMkLst>
          <pc:docMk/>
          <pc:sldMk cId="1150059682" sldId="511"/>
        </pc:sldMkLst>
      </pc:sldChg>
      <pc:sldChg chg="del">
        <pc:chgData name="Mehdi Davoodi" userId="S::md1253@business.rutgers.edu::374eff1b-b6cf-4832-b347-6d58b624eb25" providerId="AD" clId="Web-{DB288C3B-59BA-5442-5CC3-6CF6D827F058}" dt="2022-10-03T23:46:59.739" v="11"/>
        <pc:sldMkLst>
          <pc:docMk/>
          <pc:sldMk cId="3632715316" sldId="512"/>
        </pc:sldMkLst>
      </pc:sldChg>
    </pc:docChg>
  </pc:docChgLst>
  <pc:docChgLst>
    <pc:chgData name="Mehdi Davoodi" userId="374eff1b-b6cf-4832-b347-6d58b624eb25" providerId="ADAL" clId="{DF8397F6-2E02-8946-BFD4-8D82A58726A0}"/>
    <pc:docChg chg="undo redo custSel addSld delSld modSld">
      <pc:chgData name="Mehdi Davoodi" userId="374eff1b-b6cf-4832-b347-6d58b624eb25" providerId="ADAL" clId="{DF8397F6-2E02-8946-BFD4-8D82A58726A0}" dt="2022-11-22T12:34:01.273" v="745" actId="20577"/>
      <pc:docMkLst>
        <pc:docMk/>
      </pc:docMkLst>
      <pc:sldChg chg="modSp mod">
        <pc:chgData name="Mehdi Davoodi" userId="374eff1b-b6cf-4832-b347-6d58b624eb25" providerId="ADAL" clId="{DF8397F6-2E02-8946-BFD4-8D82A58726A0}" dt="2022-11-21T21:57:57.950" v="11" actId="20577"/>
        <pc:sldMkLst>
          <pc:docMk/>
          <pc:sldMk cId="0" sldId="256"/>
        </pc:sldMkLst>
        <pc:spChg chg="mod">
          <ac:chgData name="Mehdi Davoodi" userId="374eff1b-b6cf-4832-b347-6d58b624eb25" providerId="ADAL" clId="{DF8397F6-2E02-8946-BFD4-8D82A58726A0}" dt="2022-11-21T21:57:57.950" v="11" actId="20577"/>
          <ac:spMkLst>
            <pc:docMk/>
            <pc:sldMk cId="0" sldId="256"/>
            <ac:spMk id="4" creationId="{DB2856ED-850B-3044-097A-96A51454C88D}"/>
          </ac:spMkLst>
        </pc:spChg>
        <pc:spChg chg="mod">
          <ac:chgData name="Mehdi Davoodi" userId="374eff1b-b6cf-4832-b347-6d58b624eb25" providerId="ADAL" clId="{DF8397F6-2E02-8946-BFD4-8D82A58726A0}" dt="2022-11-21T21:57:44.617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Mehdi Davoodi" userId="374eff1b-b6cf-4832-b347-6d58b624eb25" providerId="ADAL" clId="{DF8397F6-2E02-8946-BFD4-8D82A58726A0}" dt="2022-11-21T21:58:07.611" v="22" actId="20577"/>
        <pc:sldMkLst>
          <pc:docMk/>
          <pc:sldMk cId="0" sldId="257"/>
        </pc:sldMkLst>
        <pc:spChg chg="mod">
          <ac:chgData name="Mehdi Davoodi" userId="374eff1b-b6cf-4832-b347-6d58b624eb25" providerId="ADAL" clId="{DF8397F6-2E02-8946-BFD4-8D82A58726A0}" dt="2022-11-21T21:58:07.611" v="22" actId="20577"/>
          <ac:spMkLst>
            <pc:docMk/>
            <pc:sldMk cId="0" sldId="257"/>
            <ac:spMk id="61" creationId="{00000000-0000-0000-0000-000000000000}"/>
          </ac:spMkLst>
        </pc:spChg>
      </pc:sldChg>
      <pc:sldChg chg="addSp delSp modSp mod delAnim chgLayout">
        <pc:chgData name="Mehdi Davoodi" userId="374eff1b-b6cf-4832-b347-6d58b624eb25" providerId="ADAL" clId="{DF8397F6-2E02-8946-BFD4-8D82A58726A0}" dt="2022-11-21T22:18:15.960" v="120" actId="20577"/>
        <pc:sldMkLst>
          <pc:docMk/>
          <pc:sldMk cId="3953920736" sldId="476"/>
        </pc:sldMkLst>
        <pc:spChg chg="mod ord">
          <ac:chgData name="Mehdi Davoodi" userId="374eff1b-b6cf-4832-b347-6d58b624eb25" providerId="ADAL" clId="{DF8397F6-2E02-8946-BFD4-8D82A58726A0}" dt="2022-11-21T22:17:59.591" v="112" actId="20577"/>
          <ac:spMkLst>
            <pc:docMk/>
            <pc:sldMk cId="3953920736" sldId="476"/>
            <ac:spMk id="2" creationId="{C0A90AF8-B42B-F536-4196-7AE1FE8ACFD3}"/>
          </ac:spMkLst>
        </pc:spChg>
        <pc:spChg chg="mod ord">
          <ac:chgData name="Mehdi Davoodi" userId="374eff1b-b6cf-4832-b347-6d58b624eb25" providerId="ADAL" clId="{DF8397F6-2E02-8946-BFD4-8D82A58726A0}" dt="2022-11-21T21:58:45.529" v="33" actId="700"/>
          <ac:spMkLst>
            <pc:docMk/>
            <pc:sldMk cId="3953920736" sldId="476"/>
            <ac:spMk id="4" creationId="{7275245F-EF62-49AE-5163-90BAD31FCAA8}"/>
          </ac:spMkLst>
        </pc:spChg>
        <pc:spChg chg="mod ord">
          <ac:chgData name="Mehdi Davoodi" userId="374eff1b-b6cf-4832-b347-6d58b624eb25" providerId="ADAL" clId="{DF8397F6-2E02-8946-BFD4-8D82A58726A0}" dt="2022-11-21T22:18:15.960" v="120" actId="20577"/>
          <ac:spMkLst>
            <pc:docMk/>
            <pc:sldMk cId="3953920736" sldId="476"/>
            <ac:spMk id="6" creationId="{9D46C629-30F2-0D06-6A46-88C41EB06E30}"/>
          </ac:spMkLst>
        </pc:spChg>
        <pc:spChg chg="del">
          <ac:chgData name="Mehdi Davoodi" userId="374eff1b-b6cf-4832-b347-6d58b624eb25" providerId="ADAL" clId="{DF8397F6-2E02-8946-BFD4-8D82A58726A0}" dt="2022-11-21T21:58:41.691" v="31" actId="478"/>
          <ac:spMkLst>
            <pc:docMk/>
            <pc:sldMk cId="3953920736" sldId="476"/>
            <ac:spMk id="18" creationId="{28B96804-1270-4AB1-E166-80CBB04E4E2F}"/>
          </ac:spMkLst>
        </pc:spChg>
        <pc:picChg chg="add mod">
          <ac:chgData name="Mehdi Davoodi" userId="374eff1b-b6cf-4832-b347-6d58b624eb25" providerId="ADAL" clId="{DF8397F6-2E02-8946-BFD4-8D82A58726A0}" dt="2022-11-21T22:10:17.762" v="41" actId="1076"/>
          <ac:picMkLst>
            <pc:docMk/>
            <pc:sldMk cId="3953920736" sldId="476"/>
            <ac:picMk id="3" creationId="{75F2D4F7-E6F6-6A9C-3329-D19A6A150D7C}"/>
          </ac:picMkLst>
        </pc:picChg>
        <pc:picChg chg="add mod">
          <ac:chgData name="Mehdi Davoodi" userId="374eff1b-b6cf-4832-b347-6d58b624eb25" providerId="ADAL" clId="{DF8397F6-2E02-8946-BFD4-8D82A58726A0}" dt="2022-11-21T22:10:23.512" v="43" actId="1076"/>
          <ac:picMkLst>
            <pc:docMk/>
            <pc:sldMk cId="3953920736" sldId="476"/>
            <ac:picMk id="5" creationId="{04F4B2C0-23B0-2437-C6F7-8D1984ECA9E8}"/>
          </ac:picMkLst>
        </pc:picChg>
        <pc:picChg chg="del">
          <ac:chgData name="Mehdi Davoodi" userId="374eff1b-b6cf-4832-b347-6d58b624eb25" providerId="ADAL" clId="{DF8397F6-2E02-8946-BFD4-8D82A58726A0}" dt="2022-11-21T21:58:39.614" v="30" actId="478"/>
          <ac:picMkLst>
            <pc:docMk/>
            <pc:sldMk cId="3953920736" sldId="476"/>
            <ac:picMk id="12" creationId="{FCDA7E66-4988-23B6-1D06-A3A5A559A949}"/>
          </ac:picMkLst>
        </pc:picChg>
        <pc:picChg chg="del">
          <ac:chgData name="Mehdi Davoodi" userId="374eff1b-b6cf-4832-b347-6d58b624eb25" providerId="ADAL" clId="{DF8397F6-2E02-8946-BFD4-8D82A58726A0}" dt="2022-11-21T21:58:38.633" v="29" actId="478"/>
          <ac:picMkLst>
            <pc:docMk/>
            <pc:sldMk cId="3953920736" sldId="476"/>
            <ac:picMk id="14" creationId="{E5F6D237-B4CE-938A-46D7-952E21475E6C}"/>
          </ac:picMkLst>
        </pc:picChg>
        <pc:picChg chg="del">
          <ac:chgData name="Mehdi Davoodi" userId="374eff1b-b6cf-4832-b347-6d58b624eb25" providerId="ADAL" clId="{DF8397F6-2E02-8946-BFD4-8D82A58726A0}" dt="2022-11-21T21:58:42.673" v="32" actId="478"/>
          <ac:picMkLst>
            <pc:docMk/>
            <pc:sldMk cId="3953920736" sldId="476"/>
            <ac:picMk id="19" creationId="{509182F0-C002-3113-11E0-12F2D177876B}"/>
          </ac:picMkLst>
        </pc:picChg>
      </pc:sldChg>
      <pc:sldChg chg="modSp mod">
        <pc:chgData name="Mehdi Davoodi" userId="374eff1b-b6cf-4832-b347-6d58b624eb25" providerId="ADAL" clId="{DF8397F6-2E02-8946-BFD4-8D82A58726A0}" dt="2022-11-22T12:34:01.273" v="745" actId="20577"/>
        <pc:sldMkLst>
          <pc:docMk/>
          <pc:sldMk cId="3859307221" sldId="491"/>
        </pc:sldMkLst>
        <pc:spChg chg="mod">
          <ac:chgData name="Mehdi Davoodi" userId="374eff1b-b6cf-4832-b347-6d58b624eb25" providerId="ADAL" clId="{DF8397F6-2E02-8946-BFD4-8D82A58726A0}" dt="2022-11-22T12:34:01.273" v="745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addSp delSp modSp mod delAnim modAnim">
        <pc:chgData name="Mehdi Davoodi" userId="374eff1b-b6cf-4832-b347-6d58b624eb25" providerId="ADAL" clId="{DF8397F6-2E02-8946-BFD4-8D82A58726A0}" dt="2022-11-21T23:19:25.488" v="179" actId="1076"/>
        <pc:sldMkLst>
          <pc:docMk/>
          <pc:sldMk cId="2096444499" sldId="494"/>
        </pc:sldMkLst>
        <pc:spChg chg="mod">
          <ac:chgData name="Mehdi Davoodi" userId="374eff1b-b6cf-4832-b347-6d58b624eb25" providerId="ADAL" clId="{DF8397F6-2E02-8946-BFD4-8D82A58726A0}" dt="2022-11-21T22:17:38.212" v="98"/>
          <ac:spMkLst>
            <pc:docMk/>
            <pc:sldMk cId="2096444499" sldId="494"/>
            <ac:spMk id="2" creationId="{5A100F74-14F1-7D5B-D216-3A3904020B2D}"/>
          </ac:spMkLst>
        </pc:spChg>
        <pc:spChg chg="mod">
          <ac:chgData name="Mehdi Davoodi" userId="374eff1b-b6cf-4832-b347-6d58b624eb25" providerId="ADAL" clId="{DF8397F6-2E02-8946-BFD4-8D82A58726A0}" dt="2022-11-21T23:18:26.888" v="173" actId="20577"/>
          <ac:spMkLst>
            <pc:docMk/>
            <pc:sldMk cId="2096444499" sldId="494"/>
            <ac:spMk id="3" creationId="{ED637F57-BACF-A636-7DD8-8EDC5971C2CC}"/>
          </ac:spMkLst>
        </pc:spChg>
        <pc:picChg chg="del">
          <ac:chgData name="Mehdi Davoodi" userId="374eff1b-b6cf-4832-b347-6d58b624eb25" providerId="ADAL" clId="{DF8397F6-2E02-8946-BFD4-8D82A58726A0}" dt="2022-11-21T22:18:26.549" v="123" actId="478"/>
          <ac:picMkLst>
            <pc:docMk/>
            <pc:sldMk cId="2096444499" sldId="494"/>
            <ac:picMk id="5" creationId="{C41985CF-E1FE-8AB5-EAC9-09BA7787C34F}"/>
          </ac:picMkLst>
        </pc:picChg>
        <pc:picChg chg="add mod">
          <ac:chgData name="Mehdi Davoodi" userId="374eff1b-b6cf-4832-b347-6d58b624eb25" providerId="ADAL" clId="{DF8397F6-2E02-8946-BFD4-8D82A58726A0}" dt="2022-11-21T23:18:39.542" v="175" actId="1076"/>
          <ac:picMkLst>
            <pc:docMk/>
            <pc:sldMk cId="2096444499" sldId="494"/>
            <ac:picMk id="5" creationId="{C8014592-BA3F-8E62-1B1E-023ADA825E38}"/>
          </ac:picMkLst>
        </pc:picChg>
        <pc:picChg chg="add mod">
          <ac:chgData name="Mehdi Davoodi" userId="374eff1b-b6cf-4832-b347-6d58b624eb25" providerId="ADAL" clId="{DF8397F6-2E02-8946-BFD4-8D82A58726A0}" dt="2022-11-21T23:19:25.488" v="179" actId="1076"/>
          <ac:picMkLst>
            <pc:docMk/>
            <pc:sldMk cId="2096444499" sldId="494"/>
            <ac:picMk id="6" creationId="{9C89483F-CC69-85BA-EAB7-A5D3EDA2D7F6}"/>
          </ac:picMkLst>
        </pc:picChg>
        <pc:picChg chg="del">
          <ac:chgData name="Mehdi Davoodi" userId="374eff1b-b6cf-4832-b347-6d58b624eb25" providerId="ADAL" clId="{DF8397F6-2E02-8946-BFD4-8D82A58726A0}" dt="2022-11-21T22:18:25.632" v="122" actId="478"/>
          <ac:picMkLst>
            <pc:docMk/>
            <pc:sldMk cId="2096444499" sldId="494"/>
            <ac:picMk id="6" creationId="{E6DA0746-9941-B3E0-1F87-5A1BE075360E}"/>
          </ac:picMkLst>
        </pc:picChg>
        <pc:picChg chg="del">
          <ac:chgData name="Mehdi Davoodi" userId="374eff1b-b6cf-4832-b347-6d58b624eb25" providerId="ADAL" clId="{DF8397F6-2E02-8946-BFD4-8D82A58726A0}" dt="2022-11-21T22:18:24.379" v="121" actId="478"/>
          <ac:picMkLst>
            <pc:docMk/>
            <pc:sldMk cId="2096444499" sldId="494"/>
            <ac:picMk id="7" creationId="{3C35EFAC-74E8-AC57-29E7-00BD335A5DA9}"/>
          </ac:picMkLst>
        </pc:picChg>
      </pc:sldChg>
      <pc:sldChg chg="addSp delSp modSp mod delAnim modAnim">
        <pc:chgData name="Mehdi Davoodi" userId="374eff1b-b6cf-4832-b347-6d58b624eb25" providerId="ADAL" clId="{DF8397F6-2E02-8946-BFD4-8D82A58726A0}" dt="2022-11-22T02:07:41.888" v="421" actId="1076"/>
        <pc:sldMkLst>
          <pc:docMk/>
          <pc:sldMk cId="4189102160" sldId="501"/>
        </pc:sldMkLst>
        <pc:spChg chg="mod">
          <ac:chgData name="Mehdi Davoodi" userId="374eff1b-b6cf-4832-b347-6d58b624eb25" providerId="ADAL" clId="{DF8397F6-2E02-8946-BFD4-8D82A58726A0}" dt="2022-11-22T01:48:35.049" v="336"/>
          <ac:spMkLst>
            <pc:docMk/>
            <pc:sldMk cId="4189102160" sldId="501"/>
            <ac:spMk id="2" creationId="{5336FBD5-48DD-AC2C-07F4-F9AF61346E00}"/>
          </ac:spMkLst>
        </pc:spChg>
        <pc:spChg chg="mod">
          <ac:chgData name="Mehdi Davoodi" userId="374eff1b-b6cf-4832-b347-6d58b624eb25" providerId="ADAL" clId="{DF8397F6-2E02-8946-BFD4-8D82A58726A0}" dt="2022-11-22T02:06:41.639" v="416" actId="20577"/>
          <ac:spMkLst>
            <pc:docMk/>
            <pc:sldMk cId="4189102160" sldId="501"/>
            <ac:spMk id="3" creationId="{D1B67777-BA3B-5C97-C423-5EAB6ADDF969}"/>
          </ac:spMkLst>
        </pc:spChg>
        <pc:picChg chg="add mod">
          <ac:chgData name="Mehdi Davoodi" userId="374eff1b-b6cf-4832-b347-6d58b624eb25" providerId="ADAL" clId="{DF8397F6-2E02-8946-BFD4-8D82A58726A0}" dt="2022-11-22T02:07:41.888" v="421" actId="1076"/>
          <ac:picMkLst>
            <pc:docMk/>
            <pc:sldMk cId="4189102160" sldId="501"/>
            <ac:picMk id="5" creationId="{11AAD504-2C64-1F3C-F2C6-7FAAF4FBD055}"/>
          </ac:picMkLst>
        </pc:picChg>
        <pc:picChg chg="del">
          <ac:chgData name="Mehdi Davoodi" userId="374eff1b-b6cf-4832-b347-6d58b624eb25" providerId="ADAL" clId="{DF8397F6-2E02-8946-BFD4-8D82A58726A0}" dt="2022-11-22T01:26:55.772" v="335" actId="478"/>
          <ac:picMkLst>
            <pc:docMk/>
            <pc:sldMk cId="4189102160" sldId="501"/>
            <ac:picMk id="7" creationId="{0E795FDB-23E7-4374-B97A-BEA45976F02C}"/>
          </ac:picMkLst>
        </pc:picChg>
        <pc:picChg chg="del">
          <ac:chgData name="Mehdi Davoodi" userId="374eff1b-b6cf-4832-b347-6d58b624eb25" providerId="ADAL" clId="{DF8397F6-2E02-8946-BFD4-8D82A58726A0}" dt="2022-11-22T01:26:54.678" v="334" actId="478"/>
          <ac:picMkLst>
            <pc:docMk/>
            <pc:sldMk cId="4189102160" sldId="501"/>
            <ac:picMk id="8" creationId="{B0E85D7E-ACAB-4397-F694-ADE43EF27390}"/>
          </ac:picMkLst>
        </pc:picChg>
      </pc:sldChg>
      <pc:sldChg chg="addSp delSp modSp mod delAnim modAnim chgLayout">
        <pc:chgData name="Mehdi Davoodi" userId="374eff1b-b6cf-4832-b347-6d58b624eb25" providerId="ADAL" clId="{DF8397F6-2E02-8946-BFD4-8D82A58726A0}" dt="2022-11-22T01:19:17.305" v="332" actId="1076"/>
        <pc:sldMkLst>
          <pc:docMk/>
          <pc:sldMk cId="276431684" sldId="507"/>
        </pc:sldMkLst>
        <pc:spChg chg="mod ord">
          <ac:chgData name="Mehdi Davoodi" userId="374eff1b-b6cf-4832-b347-6d58b624eb25" providerId="ADAL" clId="{DF8397F6-2E02-8946-BFD4-8D82A58726A0}" dt="2022-11-21T23:19:46.664" v="184" actId="700"/>
          <ac:spMkLst>
            <pc:docMk/>
            <pc:sldMk cId="276431684" sldId="507"/>
            <ac:spMk id="2" creationId="{428C215F-B135-1202-8856-C3B3C261665B}"/>
          </ac:spMkLst>
        </pc:spChg>
        <pc:spChg chg="mod ord">
          <ac:chgData name="Mehdi Davoodi" userId="374eff1b-b6cf-4832-b347-6d58b624eb25" providerId="ADAL" clId="{DF8397F6-2E02-8946-BFD4-8D82A58726A0}" dt="2022-11-22T01:15:51.677" v="236" actId="20577"/>
          <ac:spMkLst>
            <pc:docMk/>
            <pc:sldMk cId="276431684" sldId="507"/>
            <ac:spMk id="3" creationId="{47FCA393-7352-952C-9A1A-6C95A60166D1}"/>
          </ac:spMkLst>
        </pc:spChg>
        <pc:spChg chg="mod ord">
          <ac:chgData name="Mehdi Davoodi" userId="374eff1b-b6cf-4832-b347-6d58b624eb25" providerId="ADAL" clId="{DF8397F6-2E02-8946-BFD4-8D82A58726A0}" dt="2022-11-21T23:19:46.664" v="184" actId="700"/>
          <ac:spMkLst>
            <pc:docMk/>
            <pc:sldMk cId="276431684" sldId="507"/>
            <ac:spMk id="4" creationId="{FF8CBA28-5547-A00F-23AC-A62907262553}"/>
          </ac:spMkLst>
        </pc:spChg>
        <pc:spChg chg="del">
          <ac:chgData name="Mehdi Davoodi" userId="374eff1b-b6cf-4832-b347-6d58b624eb25" providerId="ADAL" clId="{DF8397F6-2E02-8946-BFD4-8D82A58726A0}" dt="2022-11-21T23:19:44.257" v="183" actId="478"/>
          <ac:spMkLst>
            <pc:docMk/>
            <pc:sldMk cId="276431684" sldId="507"/>
            <ac:spMk id="7" creationId="{841F1C5F-A4AD-2FFE-CA02-E939A390C9E9}"/>
          </ac:spMkLst>
        </pc:spChg>
        <pc:picChg chg="del">
          <ac:chgData name="Mehdi Davoodi" userId="374eff1b-b6cf-4832-b347-6d58b624eb25" providerId="ADAL" clId="{DF8397F6-2E02-8946-BFD4-8D82A58726A0}" dt="2022-11-21T23:19:42.505" v="182" actId="478"/>
          <ac:picMkLst>
            <pc:docMk/>
            <pc:sldMk cId="276431684" sldId="507"/>
            <ac:picMk id="5" creationId="{FF694200-8319-BC0C-0C25-62894FA7E31C}"/>
          </ac:picMkLst>
        </pc:picChg>
        <pc:picChg chg="del">
          <ac:chgData name="Mehdi Davoodi" userId="374eff1b-b6cf-4832-b347-6d58b624eb25" providerId="ADAL" clId="{DF8397F6-2E02-8946-BFD4-8D82A58726A0}" dt="2022-11-21T23:19:41.046" v="181" actId="478"/>
          <ac:picMkLst>
            <pc:docMk/>
            <pc:sldMk cId="276431684" sldId="507"/>
            <ac:picMk id="6" creationId="{4BC103D9-E65B-CF6C-9CBB-EDFBD8EF52C0}"/>
          </ac:picMkLst>
        </pc:picChg>
        <pc:picChg chg="add mod">
          <ac:chgData name="Mehdi Davoodi" userId="374eff1b-b6cf-4832-b347-6d58b624eb25" providerId="ADAL" clId="{DF8397F6-2E02-8946-BFD4-8D82A58726A0}" dt="2022-11-22T01:19:17.305" v="332" actId="1076"/>
          <ac:picMkLst>
            <pc:docMk/>
            <pc:sldMk cId="276431684" sldId="507"/>
            <ac:picMk id="8" creationId="{0DED12F3-1954-3940-BEE2-336810BE7503}"/>
          </ac:picMkLst>
        </pc:picChg>
        <pc:picChg chg="add mod">
          <ac:chgData name="Mehdi Davoodi" userId="374eff1b-b6cf-4832-b347-6d58b624eb25" providerId="ADAL" clId="{DF8397F6-2E02-8946-BFD4-8D82A58726A0}" dt="2022-11-22T01:19:14.234" v="331" actId="1076"/>
          <ac:picMkLst>
            <pc:docMk/>
            <pc:sldMk cId="276431684" sldId="507"/>
            <ac:picMk id="9" creationId="{49896A6B-30AD-FA26-59A9-09FF61D57AE9}"/>
          </ac:picMkLst>
        </pc:picChg>
      </pc:sldChg>
      <pc:sldChg chg="addSp delSp modSp mod">
        <pc:chgData name="Mehdi Davoodi" userId="374eff1b-b6cf-4832-b347-6d58b624eb25" providerId="ADAL" clId="{DF8397F6-2E02-8946-BFD4-8D82A58726A0}" dt="2022-11-22T01:19:10.539" v="330" actId="1076"/>
        <pc:sldMkLst>
          <pc:docMk/>
          <pc:sldMk cId="1006195697" sldId="510"/>
        </pc:sldMkLst>
        <pc:spChg chg="mod">
          <ac:chgData name="Mehdi Davoodi" userId="374eff1b-b6cf-4832-b347-6d58b624eb25" providerId="ADAL" clId="{DF8397F6-2E02-8946-BFD4-8D82A58726A0}" dt="2022-11-22T01:16:41.171" v="241"/>
          <ac:spMkLst>
            <pc:docMk/>
            <pc:sldMk cId="1006195697" sldId="510"/>
            <ac:spMk id="2" creationId="{4B222F00-8EE9-ED55-7F7E-2D59EC35FC5E}"/>
          </ac:spMkLst>
        </pc:spChg>
        <pc:spChg chg="mod">
          <ac:chgData name="Mehdi Davoodi" userId="374eff1b-b6cf-4832-b347-6d58b624eb25" providerId="ADAL" clId="{DF8397F6-2E02-8946-BFD4-8D82A58726A0}" dt="2022-11-22T01:17:21.380" v="324" actId="20577"/>
          <ac:spMkLst>
            <pc:docMk/>
            <pc:sldMk cId="1006195697" sldId="510"/>
            <ac:spMk id="6" creationId="{E802302A-E0EB-DCC5-8990-B7055173B2C1}"/>
          </ac:spMkLst>
        </pc:spChg>
        <pc:picChg chg="add mod">
          <ac:chgData name="Mehdi Davoodi" userId="374eff1b-b6cf-4832-b347-6d58b624eb25" providerId="ADAL" clId="{DF8397F6-2E02-8946-BFD4-8D82A58726A0}" dt="2022-11-22T01:19:10.539" v="330" actId="1076"/>
          <ac:picMkLst>
            <pc:docMk/>
            <pc:sldMk cId="1006195697" sldId="510"/>
            <ac:picMk id="3" creationId="{26A9593D-5CEE-B8DF-92DD-8AA9A5975D38}"/>
          </ac:picMkLst>
        </pc:picChg>
        <pc:picChg chg="add mod">
          <ac:chgData name="Mehdi Davoodi" userId="374eff1b-b6cf-4832-b347-6d58b624eb25" providerId="ADAL" clId="{DF8397F6-2E02-8946-BFD4-8D82A58726A0}" dt="2022-11-22T01:19:07.650" v="329" actId="1076"/>
          <ac:picMkLst>
            <pc:docMk/>
            <pc:sldMk cId="1006195697" sldId="510"/>
            <ac:picMk id="5" creationId="{9AD64EF4-7BAC-74A1-5E07-A26B863CDB5C}"/>
          </ac:picMkLst>
        </pc:picChg>
        <pc:picChg chg="del">
          <ac:chgData name="Mehdi Davoodi" userId="374eff1b-b6cf-4832-b347-6d58b624eb25" providerId="ADAL" clId="{DF8397F6-2E02-8946-BFD4-8D82A58726A0}" dt="2022-11-22T01:16:42.237" v="242" actId="478"/>
          <ac:picMkLst>
            <pc:docMk/>
            <pc:sldMk cId="1006195697" sldId="510"/>
            <ac:picMk id="7" creationId="{24B9F1CA-7D83-30D1-1F04-DEDF50D0DDB8}"/>
          </ac:picMkLst>
        </pc:picChg>
      </pc:sldChg>
      <pc:sldChg chg="addSp delSp modSp new mod">
        <pc:chgData name="Mehdi Davoodi" userId="374eff1b-b6cf-4832-b347-6d58b624eb25" providerId="ADAL" clId="{DF8397F6-2E02-8946-BFD4-8D82A58726A0}" dt="2022-11-22T02:17:38.874" v="436" actId="1076"/>
        <pc:sldMkLst>
          <pc:docMk/>
          <pc:sldMk cId="1476129318" sldId="511"/>
        </pc:sldMkLst>
        <pc:spChg chg="mod">
          <ac:chgData name="Mehdi Davoodi" userId="374eff1b-b6cf-4832-b347-6d58b624eb25" providerId="ADAL" clId="{DF8397F6-2E02-8946-BFD4-8D82A58726A0}" dt="2022-11-22T02:13:45.748" v="427"/>
          <ac:spMkLst>
            <pc:docMk/>
            <pc:sldMk cId="1476129318" sldId="511"/>
            <ac:spMk id="2" creationId="{E2AA5615-FC8B-7EFC-24E3-D12F71AFF6AE}"/>
          </ac:spMkLst>
        </pc:spChg>
        <pc:spChg chg="mod">
          <ac:chgData name="Mehdi Davoodi" userId="374eff1b-b6cf-4832-b347-6d58b624eb25" providerId="ADAL" clId="{DF8397F6-2E02-8946-BFD4-8D82A58726A0}" dt="2022-11-22T02:14:14.130" v="430" actId="20577"/>
          <ac:spMkLst>
            <pc:docMk/>
            <pc:sldMk cId="1476129318" sldId="511"/>
            <ac:spMk id="3" creationId="{9FA895F4-6030-3D9E-42DB-ECB3AE864983}"/>
          </ac:spMkLst>
        </pc:spChg>
        <pc:spChg chg="add del">
          <ac:chgData name="Mehdi Davoodi" userId="374eff1b-b6cf-4832-b347-6d58b624eb25" providerId="ADAL" clId="{DF8397F6-2E02-8946-BFD4-8D82A58726A0}" dt="2022-11-22T02:17:18.034" v="432" actId="22"/>
          <ac:spMkLst>
            <pc:docMk/>
            <pc:sldMk cId="1476129318" sldId="511"/>
            <ac:spMk id="6" creationId="{2F17FA56-1742-B302-CE04-BDD8F453C5E2}"/>
          </ac:spMkLst>
        </pc:spChg>
        <pc:picChg chg="add mod">
          <ac:chgData name="Mehdi Davoodi" userId="374eff1b-b6cf-4832-b347-6d58b624eb25" providerId="ADAL" clId="{DF8397F6-2E02-8946-BFD4-8D82A58726A0}" dt="2022-11-22T02:17:38.874" v="436" actId="1076"/>
          <ac:picMkLst>
            <pc:docMk/>
            <pc:sldMk cId="1476129318" sldId="511"/>
            <ac:picMk id="7" creationId="{5C1E1A9F-4B28-E6D6-5139-DD2B5499F006}"/>
          </ac:picMkLst>
        </pc:picChg>
      </pc:sldChg>
      <pc:sldChg chg="del">
        <pc:chgData name="Mehdi Davoodi" userId="374eff1b-b6cf-4832-b347-6d58b624eb25" providerId="ADAL" clId="{DF8397F6-2E02-8946-BFD4-8D82A58726A0}" dt="2022-11-22T02:11:00.262" v="422" actId="2696"/>
        <pc:sldMkLst>
          <pc:docMk/>
          <pc:sldMk cId="3365847652" sldId="511"/>
        </pc:sldMkLst>
      </pc:sldChg>
      <pc:sldChg chg="del">
        <pc:chgData name="Mehdi Davoodi" userId="374eff1b-b6cf-4832-b347-6d58b624eb25" providerId="ADAL" clId="{DF8397F6-2E02-8946-BFD4-8D82A58726A0}" dt="2022-11-22T02:11:00.265" v="423" actId="2696"/>
        <pc:sldMkLst>
          <pc:docMk/>
          <pc:sldMk cId="938792168" sldId="512"/>
        </pc:sldMkLst>
      </pc:sldChg>
      <pc:sldChg chg="addSp delSp modSp new mod">
        <pc:chgData name="Mehdi Davoodi" userId="374eff1b-b6cf-4832-b347-6d58b624eb25" providerId="ADAL" clId="{DF8397F6-2E02-8946-BFD4-8D82A58726A0}" dt="2022-11-22T02:24:19.108" v="472" actId="20577"/>
        <pc:sldMkLst>
          <pc:docMk/>
          <pc:sldMk cId="3891745342" sldId="512"/>
        </pc:sldMkLst>
        <pc:spChg chg="mod">
          <ac:chgData name="Mehdi Davoodi" userId="374eff1b-b6cf-4832-b347-6d58b624eb25" providerId="ADAL" clId="{DF8397F6-2E02-8946-BFD4-8D82A58726A0}" dt="2022-11-22T02:17:54.757" v="440"/>
          <ac:spMkLst>
            <pc:docMk/>
            <pc:sldMk cId="3891745342" sldId="512"/>
            <ac:spMk id="2" creationId="{43BD2787-D13F-7F3D-6537-F73C8AA73013}"/>
          </ac:spMkLst>
        </pc:spChg>
        <pc:spChg chg="mod">
          <ac:chgData name="Mehdi Davoodi" userId="374eff1b-b6cf-4832-b347-6d58b624eb25" providerId="ADAL" clId="{DF8397F6-2E02-8946-BFD4-8D82A58726A0}" dt="2022-11-22T02:24:19.108" v="472" actId="20577"/>
          <ac:spMkLst>
            <pc:docMk/>
            <pc:sldMk cId="3891745342" sldId="512"/>
            <ac:spMk id="3" creationId="{276F8E32-D986-1B55-F75D-2CFBC3D50F70}"/>
          </ac:spMkLst>
        </pc:spChg>
        <pc:spChg chg="add del">
          <ac:chgData name="Mehdi Davoodi" userId="374eff1b-b6cf-4832-b347-6d58b624eb25" providerId="ADAL" clId="{DF8397F6-2E02-8946-BFD4-8D82A58726A0}" dt="2022-11-22T02:17:54.070" v="439" actId="22"/>
          <ac:spMkLst>
            <pc:docMk/>
            <pc:sldMk cId="3891745342" sldId="512"/>
            <ac:spMk id="6" creationId="{881EBF2B-4C35-E78B-4414-123B03CD51B5}"/>
          </ac:spMkLst>
        </pc:spChg>
        <pc:picChg chg="add del mod">
          <ac:chgData name="Mehdi Davoodi" userId="374eff1b-b6cf-4832-b347-6d58b624eb25" providerId="ADAL" clId="{DF8397F6-2E02-8946-BFD4-8D82A58726A0}" dt="2022-11-22T02:24:08.623" v="446" actId="478"/>
          <ac:picMkLst>
            <pc:docMk/>
            <pc:sldMk cId="3891745342" sldId="512"/>
            <ac:picMk id="7" creationId="{558DAE46-5C82-88A5-6976-5CF0FBB8E3A5}"/>
          </ac:picMkLst>
        </pc:picChg>
        <pc:picChg chg="add mod">
          <ac:chgData name="Mehdi Davoodi" userId="374eff1b-b6cf-4832-b347-6d58b624eb25" providerId="ADAL" clId="{DF8397F6-2E02-8946-BFD4-8D82A58726A0}" dt="2022-11-22T02:24:13.234" v="449" actId="14100"/>
          <ac:picMkLst>
            <pc:docMk/>
            <pc:sldMk cId="3891745342" sldId="512"/>
            <ac:picMk id="8" creationId="{1667F63B-5175-9191-000A-F3BE02A5635B}"/>
          </ac:picMkLst>
        </pc:picChg>
      </pc:sldChg>
      <pc:sldChg chg="addSp delSp modSp new mod">
        <pc:chgData name="Mehdi Davoodi" userId="374eff1b-b6cf-4832-b347-6d58b624eb25" providerId="ADAL" clId="{DF8397F6-2E02-8946-BFD4-8D82A58726A0}" dt="2022-11-22T02:26:42.291" v="482" actId="20577"/>
        <pc:sldMkLst>
          <pc:docMk/>
          <pc:sldMk cId="769064704" sldId="513"/>
        </pc:sldMkLst>
        <pc:spChg chg="mod">
          <ac:chgData name="Mehdi Davoodi" userId="374eff1b-b6cf-4832-b347-6d58b624eb25" providerId="ADAL" clId="{DF8397F6-2E02-8946-BFD4-8D82A58726A0}" dt="2022-11-22T02:24:40.380" v="476"/>
          <ac:spMkLst>
            <pc:docMk/>
            <pc:sldMk cId="769064704" sldId="513"/>
            <ac:spMk id="2" creationId="{9F8B0C0F-AF9C-D7C3-865D-00905DA7A5B0}"/>
          </ac:spMkLst>
        </pc:spChg>
        <pc:spChg chg="mod">
          <ac:chgData name="Mehdi Davoodi" userId="374eff1b-b6cf-4832-b347-6d58b624eb25" providerId="ADAL" clId="{DF8397F6-2E02-8946-BFD4-8D82A58726A0}" dt="2022-11-22T02:26:42.291" v="482" actId="20577"/>
          <ac:spMkLst>
            <pc:docMk/>
            <pc:sldMk cId="769064704" sldId="513"/>
            <ac:spMk id="3" creationId="{D86C2749-68AC-CB20-8F83-ECC2AE204DAF}"/>
          </ac:spMkLst>
        </pc:spChg>
        <pc:spChg chg="add del">
          <ac:chgData name="Mehdi Davoodi" userId="374eff1b-b6cf-4832-b347-6d58b624eb25" providerId="ADAL" clId="{DF8397F6-2E02-8946-BFD4-8D82A58726A0}" dt="2022-11-22T02:24:39.777" v="475" actId="22"/>
          <ac:spMkLst>
            <pc:docMk/>
            <pc:sldMk cId="769064704" sldId="513"/>
            <ac:spMk id="6" creationId="{7709C697-6A4F-409E-8CF4-8056AA052447}"/>
          </ac:spMkLst>
        </pc:spChg>
        <pc:picChg chg="add mod">
          <ac:chgData name="Mehdi Davoodi" userId="374eff1b-b6cf-4832-b347-6d58b624eb25" providerId="ADAL" clId="{DF8397F6-2E02-8946-BFD4-8D82A58726A0}" dt="2022-11-22T02:26:15.628" v="478" actId="1076"/>
          <ac:picMkLst>
            <pc:docMk/>
            <pc:sldMk cId="769064704" sldId="513"/>
            <ac:picMk id="7" creationId="{35421072-71AB-01E2-1A33-CA8B9AC841BD}"/>
          </ac:picMkLst>
        </pc:picChg>
      </pc:sldChg>
      <pc:sldChg chg="del">
        <pc:chgData name="Mehdi Davoodi" userId="374eff1b-b6cf-4832-b347-6d58b624eb25" providerId="ADAL" clId="{DF8397F6-2E02-8946-BFD4-8D82A58726A0}" dt="2022-11-22T02:11:00.266" v="424" actId="2696"/>
        <pc:sldMkLst>
          <pc:docMk/>
          <pc:sldMk cId="1558529964" sldId="513"/>
        </pc:sldMkLst>
      </pc:sldChg>
      <pc:sldChg chg="del">
        <pc:chgData name="Mehdi Davoodi" userId="374eff1b-b6cf-4832-b347-6d58b624eb25" providerId="ADAL" clId="{DF8397F6-2E02-8946-BFD4-8D82A58726A0}" dt="2022-11-22T02:11:00.282" v="425" actId="2696"/>
        <pc:sldMkLst>
          <pc:docMk/>
          <pc:sldMk cId="4219011391" sldId="522"/>
        </pc:sldMkLst>
      </pc:sldChg>
      <pc:sldChg chg="add del">
        <pc:chgData name="Mehdi Davoodi" userId="374eff1b-b6cf-4832-b347-6d58b624eb25" providerId="ADAL" clId="{DF8397F6-2E02-8946-BFD4-8D82A58726A0}" dt="2022-11-21T21:58:29.561" v="27" actId="2696"/>
        <pc:sldMkLst>
          <pc:docMk/>
          <pc:sldMk cId="3581527226" sldId="523"/>
        </pc:sldMkLst>
      </pc:sldChg>
    </pc:docChg>
  </pc:docChgLst>
  <pc:docChgLst>
    <pc:chgData name="Mehdi Davoodi" userId="374eff1b-b6cf-4832-b347-6d58b624eb25" providerId="ADAL" clId="{D5F64AFE-9F91-EE46-98C2-9144F2036398}"/>
    <pc:docChg chg="undo custSel addSld delSld modSld sldOrd">
      <pc:chgData name="Mehdi Davoodi" userId="374eff1b-b6cf-4832-b347-6d58b624eb25" providerId="ADAL" clId="{D5F64AFE-9F91-EE46-98C2-9144F2036398}" dt="2022-10-04T12:01:53.031" v="1673" actId="1076"/>
      <pc:docMkLst>
        <pc:docMk/>
      </pc:docMkLst>
      <pc:sldChg chg="delSp modSp mod">
        <pc:chgData name="Mehdi Davoodi" userId="374eff1b-b6cf-4832-b347-6d58b624eb25" providerId="ADAL" clId="{D5F64AFE-9F91-EE46-98C2-9144F2036398}" dt="2022-10-03T23:28:04.161" v="2" actId="478"/>
        <pc:sldMkLst>
          <pc:docMk/>
          <pc:sldMk cId="0" sldId="256"/>
        </pc:sldMkLst>
        <pc:spChg chg="del">
          <ac:chgData name="Mehdi Davoodi" userId="374eff1b-b6cf-4832-b347-6d58b624eb25" providerId="ADAL" clId="{D5F64AFE-9F91-EE46-98C2-9144F2036398}" dt="2022-10-03T23:28:04.161" v="2" actId="478"/>
          <ac:spMkLst>
            <pc:docMk/>
            <pc:sldMk cId="0" sldId="256"/>
            <ac:spMk id="3" creationId="{3FF08469-2EB4-F6DC-54DB-C06420DD8BB3}"/>
          </ac:spMkLst>
        </pc:spChg>
        <pc:spChg chg="mod">
          <ac:chgData name="Mehdi Davoodi" userId="374eff1b-b6cf-4832-b347-6d58b624eb25" providerId="ADAL" clId="{D5F64AFE-9F91-EE46-98C2-9144F2036398}" dt="2022-10-03T23:27:58.458" v="1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Mehdi Davoodi" userId="374eff1b-b6cf-4832-b347-6d58b624eb25" providerId="ADAL" clId="{D5F64AFE-9F91-EE46-98C2-9144F2036398}" dt="2022-10-03T23:28:48.281" v="8" actId="20577"/>
        <pc:sldMkLst>
          <pc:docMk/>
          <pc:sldMk cId="0" sldId="257"/>
        </pc:sldMkLst>
        <pc:spChg chg="mod">
          <ac:chgData name="Mehdi Davoodi" userId="374eff1b-b6cf-4832-b347-6d58b624eb25" providerId="ADAL" clId="{D5F64AFE-9F91-EE46-98C2-9144F2036398}" dt="2022-10-03T23:28:48.281" v="8" actId="20577"/>
          <ac:spMkLst>
            <pc:docMk/>
            <pc:sldMk cId="0" sldId="257"/>
            <ac:spMk id="61" creationId="{00000000-0000-0000-0000-000000000000}"/>
          </ac:spMkLst>
        </pc:spChg>
      </pc:sldChg>
      <pc:sldChg chg="delSp modSp mod chgLayout">
        <pc:chgData name="Mehdi Davoodi" userId="374eff1b-b6cf-4832-b347-6d58b624eb25" providerId="ADAL" clId="{D5F64AFE-9F91-EE46-98C2-9144F2036398}" dt="2022-10-04T12:01:53.031" v="1673" actId="1076"/>
        <pc:sldMkLst>
          <pc:docMk/>
          <pc:sldMk cId="3953920736" sldId="476"/>
        </pc:sldMkLst>
        <pc:spChg chg="mod ord">
          <ac:chgData name="Mehdi Davoodi" userId="374eff1b-b6cf-4832-b347-6d58b624eb25" providerId="ADAL" clId="{D5F64AFE-9F91-EE46-98C2-9144F2036398}" dt="2022-10-03T23:35:15.253" v="55" actId="700"/>
          <ac:spMkLst>
            <pc:docMk/>
            <pc:sldMk cId="3953920736" sldId="476"/>
            <ac:spMk id="2" creationId="{C0A90AF8-B42B-F536-4196-7AE1FE8ACFD3}"/>
          </ac:spMkLst>
        </pc:spChg>
        <pc:spChg chg="mod ord">
          <ac:chgData name="Mehdi Davoodi" userId="374eff1b-b6cf-4832-b347-6d58b624eb25" providerId="ADAL" clId="{D5F64AFE-9F91-EE46-98C2-9144F2036398}" dt="2022-10-04T12:01:44.675" v="1671" actId="113"/>
          <ac:spMkLst>
            <pc:docMk/>
            <pc:sldMk cId="3953920736" sldId="476"/>
            <ac:spMk id="3" creationId="{8A48DCBE-9D9E-C190-E3A1-F8CEC83D1980}"/>
          </ac:spMkLst>
        </pc:spChg>
        <pc:spChg chg="mod ord">
          <ac:chgData name="Mehdi Davoodi" userId="374eff1b-b6cf-4832-b347-6d58b624eb25" providerId="ADAL" clId="{D5F64AFE-9F91-EE46-98C2-9144F2036398}" dt="2022-10-03T23:35:15.253" v="55" actId="700"/>
          <ac:spMkLst>
            <pc:docMk/>
            <pc:sldMk cId="3953920736" sldId="476"/>
            <ac:spMk id="4" creationId="{7275245F-EF62-49AE-5163-90BAD31FCAA8}"/>
          </ac:spMkLst>
        </pc:spChg>
        <pc:spChg chg="mod">
          <ac:chgData name="Mehdi Davoodi" userId="374eff1b-b6cf-4832-b347-6d58b624eb25" providerId="ADAL" clId="{D5F64AFE-9F91-EE46-98C2-9144F2036398}" dt="2022-10-04T12:01:50.304" v="1672" actId="1076"/>
          <ac:spMkLst>
            <pc:docMk/>
            <pc:sldMk cId="3953920736" sldId="476"/>
            <ac:spMk id="5" creationId="{4914EDE2-55F6-1931-AD6D-6139FCA732B6}"/>
          </ac:spMkLst>
        </pc:spChg>
        <pc:spChg chg="mod">
          <ac:chgData name="Mehdi Davoodi" userId="374eff1b-b6cf-4832-b347-6d58b624eb25" providerId="ADAL" clId="{D5F64AFE-9F91-EE46-98C2-9144F2036398}" dt="2022-10-04T12:01:53.031" v="1673" actId="1076"/>
          <ac:spMkLst>
            <pc:docMk/>
            <pc:sldMk cId="3953920736" sldId="476"/>
            <ac:spMk id="6" creationId="{9841A988-979D-3B64-7813-C7181164FD9B}"/>
          </ac:spMkLst>
        </pc:spChg>
        <pc:cxnChg chg="del mod">
          <ac:chgData name="Mehdi Davoodi" userId="374eff1b-b6cf-4832-b347-6d58b624eb25" providerId="ADAL" clId="{D5F64AFE-9F91-EE46-98C2-9144F2036398}" dt="2022-10-03T23:30:27.233" v="18" actId="478"/>
          <ac:cxnSpMkLst>
            <pc:docMk/>
            <pc:sldMk cId="3953920736" sldId="476"/>
            <ac:cxnSpMk id="8" creationId="{52BC9F90-6730-AB1B-C4A5-B31255293A40}"/>
          </ac:cxnSpMkLst>
        </pc:cxnChg>
      </pc:sldChg>
      <pc:sldChg chg="modSp mod">
        <pc:chgData name="Mehdi Davoodi" userId="374eff1b-b6cf-4832-b347-6d58b624eb25" providerId="ADAL" clId="{D5F64AFE-9F91-EE46-98C2-9144F2036398}" dt="2022-10-04T11:49:10.999" v="1658" actId="20577"/>
        <pc:sldMkLst>
          <pc:docMk/>
          <pc:sldMk cId="3859307221" sldId="491"/>
        </pc:sldMkLst>
        <pc:spChg chg="mod">
          <ac:chgData name="Mehdi Davoodi" userId="374eff1b-b6cf-4832-b347-6d58b624eb25" providerId="ADAL" clId="{D5F64AFE-9F91-EE46-98C2-9144F2036398}" dt="2022-10-04T11:49:10.999" v="1658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del">
        <pc:chgData name="Mehdi Davoodi" userId="374eff1b-b6cf-4832-b347-6d58b624eb25" providerId="ADAL" clId="{D5F64AFE-9F91-EE46-98C2-9144F2036398}" dt="2022-10-03T23:39:49.153" v="114" actId="2696"/>
        <pc:sldMkLst>
          <pc:docMk/>
          <pc:sldMk cId="3136885152" sldId="492"/>
        </pc:sldMkLst>
      </pc:sldChg>
      <pc:sldChg chg="del">
        <pc:chgData name="Mehdi Davoodi" userId="374eff1b-b6cf-4832-b347-6d58b624eb25" providerId="ADAL" clId="{D5F64AFE-9F91-EE46-98C2-9144F2036398}" dt="2022-10-03T23:39:36.691" v="113" actId="2696"/>
        <pc:sldMkLst>
          <pc:docMk/>
          <pc:sldMk cId="1137522657" sldId="493"/>
        </pc:sldMkLst>
      </pc:sldChg>
      <pc:sldChg chg="addSp modSp mod modAnim">
        <pc:chgData name="Mehdi Davoodi" userId="374eff1b-b6cf-4832-b347-6d58b624eb25" providerId="ADAL" clId="{D5F64AFE-9F91-EE46-98C2-9144F2036398}" dt="2022-10-03T23:39:31.589" v="112" actId="1076"/>
        <pc:sldMkLst>
          <pc:docMk/>
          <pc:sldMk cId="2096444499" sldId="494"/>
        </pc:sldMkLst>
        <pc:spChg chg="mod">
          <ac:chgData name="Mehdi Davoodi" userId="374eff1b-b6cf-4832-b347-6d58b624eb25" providerId="ADAL" clId="{D5F64AFE-9F91-EE46-98C2-9144F2036398}" dt="2022-10-03T23:39:12.572" v="107" actId="20577"/>
          <ac:spMkLst>
            <pc:docMk/>
            <pc:sldMk cId="2096444499" sldId="494"/>
            <ac:spMk id="3" creationId="{ED637F57-BACF-A636-7DD8-8EDC5971C2CC}"/>
          </ac:spMkLst>
        </pc:spChg>
        <pc:spChg chg="mod">
          <ac:chgData name="Mehdi Davoodi" userId="374eff1b-b6cf-4832-b347-6d58b624eb25" providerId="ADAL" clId="{D5F64AFE-9F91-EE46-98C2-9144F2036398}" dt="2022-10-03T23:38:19.720" v="99" actId="1076"/>
          <ac:spMkLst>
            <pc:docMk/>
            <pc:sldMk cId="2096444499" sldId="494"/>
            <ac:spMk id="8" creationId="{54776144-C57E-08FB-CAB1-F6ADC94CEDE0}"/>
          </ac:spMkLst>
        </pc:spChg>
        <pc:spChg chg="mod">
          <ac:chgData name="Mehdi Davoodi" userId="374eff1b-b6cf-4832-b347-6d58b624eb25" providerId="ADAL" clId="{D5F64AFE-9F91-EE46-98C2-9144F2036398}" dt="2022-10-03T23:38:17.381" v="98" actId="1076"/>
          <ac:spMkLst>
            <pc:docMk/>
            <pc:sldMk cId="2096444499" sldId="494"/>
            <ac:spMk id="9" creationId="{D45C4A3B-CDB0-676D-B2E4-EA9FC9E07DF7}"/>
          </ac:spMkLst>
        </pc:spChg>
        <pc:spChg chg="add mod">
          <ac:chgData name="Mehdi Davoodi" userId="374eff1b-b6cf-4832-b347-6d58b624eb25" providerId="ADAL" clId="{D5F64AFE-9F91-EE46-98C2-9144F2036398}" dt="2022-10-03T23:39:31.589" v="112" actId="1076"/>
          <ac:spMkLst>
            <pc:docMk/>
            <pc:sldMk cId="2096444499" sldId="494"/>
            <ac:spMk id="11" creationId="{BB3F8B9A-8A62-62AC-4B7C-AD805ACA6013}"/>
          </ac:spMkLst>
        </pc:spChg>
        <pc:picChg chg="mod">
          <ac:chgData name="Mehdi Davoodi" userId="374eff1b-b6cf-4832-b347-6d58b624eb25" providerId="ADAL" clId="{D5F64AFE-9F91-EE46-98C2-9144F2036398}" dt="2022-10-03T23:38:09.404" v="97" actId="1076"/>
          <ac:picMkLst>
            <pc:docMk/>
            <pc:sldMk cId="2096444499" sldId="494"/>
            <ac:picMk id="6" creationId="{89012F2C-060A-7486-ACC3-FC340BFECB18}"/>
          </ac:picMkLst>
        </pc:picChg>
        <pc:picChg chg="add mod">
          <ac:chgData name="Mehdi Davoodi" userId="374eff1b-b6cf-4832-b347-6d58b624eb25" providerId="ADAL" clId="{D5F64AFE-9F91-EE46-98C2-9144F2036398}" dt="2022-10-03T23:39:17.183" v="108" actId="1076"/>
          <ac:picMkLst>
            <pc:docMk/>
            <pc:sldMk cId="2096444499" sldId="494"/>
            <ac:picMk id="7" creationId="{98AC1852-62A3-3952-982F-C7F355913DF8}"/>
          </ac:picMkLst>
        </pc:picChg>
        <pc:picChg chg="add mod">
          <ac:chgData name="Mehdi Davoodi" userId="374eff1b-b6cf-4832-b347-6d58b624eb25" providerId="ADAL" clId="{D5F64AFE-9F91-EE46-98C2-9144F2036398}" dt="2022-10-03T23:39:07.377" v="105" actId="1076"/>
          <ac:picMkLst>
            <pc:docMk/>
            <pc:sldMk cId="2096444499" sldId="494"/>
            <ac:picMk id="10" creationId="{36B95770-12B7-3BE8-3941-80F1E53613C4}"/>
          </ac:picMkLst>
        </pc:picChg>
      </pc:sldChg>
      <pc:sldChg chg="addSp delSp modSp mod">
        <pc:chgData name="Mehdi Davoodi" userId="374eff1b-b6cf-4832-b347-6d58b624eb25" providerId="ADAL" clId="{D5F64AFE-9F91-EE46-98C2-9144F2036398}" dt="2022-10-03T23:52:50.030" v="322" actId="14100"/>
        <pc:sldMkLst>
          <pc:docMk/>
          <pc:sldMk cId="4189102160" sldId="501"/>
        </pc:sldMkLst>
        <pc:spChg chg="mod">
          <ac:chgData name="Mehdi Davoodi" userId="374eff1b-b6cf-4832-b347-6d58b624eb25" providerId="ADAL" clId="{D5F64AFE-9F91-EE46-98C2-9144F2036398}" dt="2022-10-03T23:48:27.849" v="169" actId="20577"/>
          <ac:spMkLst>
            <pc:docMk/>
            <pc:sldMk cId="4189102160" sldId="501"/>
            <ac:spMk id="2" creationId="{5336FBD5-48DD-AC2C-07F4-F9AF61346E00}"/>
          </ac:spMkLst>
        </pc:spChg>
        <pc:spChg chg="mod">
          <ac:chgData name="Mehdi Davoodi" userId="374eff1b-b6cf-4832-b347-6d58b624eb25" providerId="ADAL" clId="{D5F64AFE-9F91-EE46-98C2-9144F2036398}" dt="2022-10-03T23:51:32.271" v="317" actId="20577"/>
          <ac:spMkLst>
            <pc:docMk/>
            <pc:sldMk cId="4189102160" sldId="501"/>
            <ac:spMk id="3" creationId="{D1B67777-BA3B-5C97-C423-5EAB6ADDF969}"/>
          </ac:spMkLst>
        </pc:spChg>
        <pc:picChg chg="add mod">
          <ac:chgData name="Mehdi Davoodi" userId="374eff1b-b6cf-4832-b347-6d58b624eb25" providerId="ADAL" clId="{D5F64AFE-9F91-EE46-98C2-9144F2036398}" dt="2022-10-03T23:52:37.903" v="319" actId="1076"/>
          <ac:picMkLst>
            <pc:docMk/>
            <pc:sldMk cId="4189102160" sldId="501"/>
            <ac:picMk id="5" creationId="{B90B493A-9784-4D05-104F-FC81860E5F8C}"/>
          </ac:picMkLst>
        </pc:picChg>
        <pc:picChg chg="add mod">
          <ac:chgData name="Mehdi Davoodi" userId="374eff1b-b6cf-4832-b347-6d58b624eb25" providerId="ADAL" clId="{D5F64AFE-9F91-EE46-98C2-9144F2036398}" dt="2022-10-03T23:52:50.030" v="322" actId="14100"/>
          <ac:picMkLst>
            <pc:docMk/>
            <pc:sldMk cId="4189102160" sldId="501"/>
            <ac:picMk id="6" creationId="{AF6416BA-1751-985E-1A9D-CA2520C504B6}"/>
          </ac:picMkLst>
        </pc:picChg>
        <pc:picChg chg="del">
          <ac:chgData name="Mehdi Davoodi" userId="374eff1b-b6cf-4832-b347-6d58b624eb25" providerId="ADAL" clId="{D5F64AFE-9F91-EE46-98C2-9144F2036398}" dt="2022-10-03T23:47:35.441" v="162" actId="478"/>
          <ac:picMkLst>
            <pc:docMk/>
            <pc:sldMk cId="4189102160" sldId="501"/>
            <ac:picMk id="7" creationId="{1D7BFB00-CEDB-B6BC-A67F-12AF2F6C7453}"/>
          </ac:picMkLst>
        </pc:picChg>
      </pc:sldChg>
      <pc:sldChg chg="addSp delSp modSp mod ord">
        <pc:chgData name="Mehdi Davoodi" userId="374eff1b-b6cf-4832-b347-6d58b624eb25" providerId="ADAL" clId="{D5F64AFE-9F91-EE46-98C2-9144F2036398}" dt="2022-10-03T23:53:04.904" v="347" actId="1076"/>
        <pc:sldMkLst>
          <pc:docMk/>
          <pc:sldMk cId="276431684" sldId="507"/>
        </pc:sldMkLst>
        <pc:spChg chg="mod">
          <ac:chgData name="Mehdi Davoodi" userId="374eff1b-b6cf-4832-b347-6d58b624eb25" providerId="ADAL" clId="{D5F64AFE-9F91-EE46-98C2-9144F2036398}" dt="2022-10-03T23:41:47.467" v="127"/>
          <ac:spMkLst>
            <pc:docMk/>
            <pc:sldMk cId="276431684" sldId="507"/>
            <ac:spMk id="2" creationId="{428C215F-B135-1202-8856-C3B3C261665B}"/>
          </ac:spMkLst>
        </pc:spChg>
        <pc:spChg chg="mod">
          <ac:chgData name="Mehdi Davoodi" userId="374eff1b-b6cf-4832-b347-6d58b624eb25" providerId="ADAL" clId="{D5F64AFE-9F91-EE46-98C2-9144F2036398}" dt="2022-10-03T23:41:17.256" v="124" actId="20577"/>
          <ac:spMkLst>
            <pc:docMk/>
            <pc:sldMk cId="276431684" sldId="507"/>
            <ac:spMk id="3" creationId="{47FCA393-7352-952C-9A1A-6C95A60166D1}"/>
          </ac:spMkLst>
        </pc:spChg>
        <pc:spChg chg="del">
          <ac:chgData name="Mehdi Davoodi" userId="374eff1b-b6cf-4832-b347-6d58b624eb25" providerId="ADAL" clId="{D5F64AFE-9F91-EE46-98C2-9144F2036398}" dt="2022-10-03T23:40:55.698" v="119" actId="478"/>
          <ac:spMkLst>
            <pc:docMk/>
            <pc:sldMk cId="276431684" sldId="507"/>
            <ac:spMk id="5" creationId="{B5EAD498-D6EC-9EBD-E4F5-077D7471F921}"/>
          </ac:spMkLst>
        </pc:spChg>
        <pc:spChg chg="del mod">
          <ac:chgData name="Mehdi Davoodi" userId="374eff1b-b6cf-4832-b347-6d58b624eb25" providerId="ADAL" clId="{D5F64AFE-9F91-EE46-98C2-9144F2036398}" dt="2022-10-03T23:40:57.695" v="120" actId="478"/>
          <ac:spMkLst>
            <pc:docMk/>
            <pc:sldMk cId="276431684" sldId="507"/>
            <ac:spMk id="6" creationId="{C936B314-34AA-9513-6979-CE47884357E9}"/>
          </ac:spMkLst>
        </pc:spChg>
        <pc:spChg chg="add mod">
          <ac:chgData name="Mehdi Davoodi" userId="374eff1b-b6cf-4832-b347-6d58b624eb25" providerId="ADAL" clId="{D5F64AFE-9F91-EE46-98C2-9144F2036398}" dt="2022-10-03T23:52:57.966" v="345" actId="1036"/>
          <ac:spMkLst>
            <pc:docMk/>
            <pc:sldMk cId="276431684" sldId="507"/>
            <ac:spMk id="13" creationId="{ABE0BDF5-3B29-1F84-55D8-4E77D2244D70}"/>
          </ac:spMkLst>
        </pc:spChg>
        <pc:picChg chg="del">
          <ac:chgData name="Mehdi Davoodi" userId="374eff1b-b6cf-4832-b347-6d58b624eb25" providerId="ADAL" clId="{D5F64AFE-9F91-EE46-98C2-9144F2036398}" dt="2022-10-03T23:40:48.664" v="115" actId="478"/>
          <ac:picMkLst>
            <pc:docMk/>
            <pc:sldMk cId="276431684" sldId="507"/>
            <ac:picMk id="7" creationId="{8EEB0E13-A4C4-29AB-829C-B7D6AB61F839}"/>
          </ac:picMkLst>
        </pc:picChg>
        <pc:picChg chg="del">
          <ac:chgData name="Mehdi Davoodi" userId="374eff1b-b6cf-4832-b347-6d58b624eb25" providerId="ADAL" clId="{D5F64AFE-9F91-EE46-98C2-9144F2036398}" dt="2022-10-03T23:40:50.928" v="116" actId="478"/>
          <ac:picMkLst>
            <pc:docMk/>
            <pc:sldMk cId="276431684" sldId="507"/>
            <ac:picMk id="8" creationId="{D56A3372-90AB-17D0-5FE1-5299D6CF5BD3}"/>
          </ac:picMkLst>
        </pc:picChg>
        <pc:picChg chg="add mod">
          <ac:chgData name="Mehdi Davoodi" userId="374eff1b-b6cf-4832-b347-6d58b624eb25" providerId="ADAL" clId="{D5F64AFE-9F91-EE46-98C2-9144F2036398}" dt="2022-10-03T23:53:04.904" v="347" actId="1076"/>
          <ac:picMkLst>
            <pc:docMk/>
            <pc:sldMk cId="276431684" sldId="507"/>
            <ac:picMk id="9" creationId="{D348DD7B-4EE6-8AF7-F1A3-CA64601CFB82}"/>
          </ac:picMkLst>
        </pc:picChg>
        <pc:picChg chg="add mod">
          <ac:chgData name="Mehdi Davoodi" userId="374eff1b-b6cf-4832-b347-6d58b624eb25" providerId="ADAL" clId="{D5F64AFE-9F91-EE46-98C2-9144F2036398}" dt="2022-10-03T23:52:57.966" v="345" actId="1036"/>
          <ac:picMkLst>
            <pc:docMk/>
            <pc:sldMk cId="276431684" sldId="507"/>
            <ac:picMk id="14" creationId="{DD5C5ACD-5F63-8BE3-7F00-2D006C47A7C0}"/>
          </ac:picMkLst>
        </pc:picChg>
        <pc:cxnChg chg="del">
          <ac:chgData name="Mehdi Davoodi" userId="374eff1b-b6cf-4832-b347-6d58b624eb25" providerId="ADAL" clId="{D5F64AFE-9F91-EE46-98C2-9144F2036398}" dt="2022-10-03T23:40:52.756" v="117" actId="478"/>
          <ac:cxnSpMkLst>
            <pc:docMk/>
            <pc:sldMk cId="276431684" sldId="507"/>
            <ac:cxnSpMk id="12" creationId="{428A02DE-A791-B680-7397-D97F127A1A43}"/>
          </ac:cxnSpMkLst>
        </pc:cxnChg>
      </pc:sldChg>
      <pc:sldChg chg="addSp delSp modSp mod ord modClrScheme chgLayout modNotesTx">
        <pc:chgData name="Mehdi Davoodi" userId="374eff1b-b6cf-4832-b347-6d58b624eb25" providerId="ADAL" clId="{D5F64AFE-9F91-EE46-98C2-9144F2036398}" dt="2022-10-04T11:26:03.823" v="1628" actId="20577"/>
        <pc:sldMkLst>
          <pc:docMk/>
          <pc:sldMk cId="1006195697" sldId="510"/>
        </pc:sldMkLst>
        <pc:spChg chg="mod ord">
          <ac:chgData name="Mehdi Davoodi" userId="374eff1b-b6cf-4832-b347-6d58b624eb25" providerId="ADAL" clId="{D5F64AFE-9F91-EE46-98C2-9144F2036398}" dt="2022-10-03T23:44:27.001" v="147" actId="700"/>
          <ac:spMkLst>
            <pc:docMk/>
            <pc:sldMk cId="1006195697" sldId="510"/>
            <ac:spMk id="2" creationId="{4B222F00-8EE9-ED55-7F7E-2D59EC35FC5E}"/>
          </ac:spMkLst>
        </pc:spChg>
        <pc:spChg chg="mod ord">
          <ac:chgData name="Mehdi Davoodi" userId="374eff1b-b6cf-4832-b347-6d58b624eb25" providerId="ADAL" clId="{D5F64AFE-9F91-EE46-98C2-9144F2036398}" dt="2022-10-03T23:46:10.620" v="156" actId="404"/>
          <ac:spMkLst>
            <pc:docMk/>
            <pc:sldMk cId="1006195697" sldId="510"/>
            <ac:spMk id="3" creationId="{39B873B8-481C-D59C-0CA3-D441C35038EB}"/>
          </ac:spMkLst>
        </pc:spChg>
        <pc:spChg chg="mod ord">
          <ac:chgData name="Mehdi Davoodi" userId="374eff1b-b6cf-4832-b347-6d58b624eb25" providerId="ADAL" clId="{D5F64AFE-9F91-EE46-98C2-9144F2036398}" dt="2022-10-03T23:44:27.001" v="147" actId="700"/>
          <ac:spMkLst>
            <pc:docMk/>
            <pc:sldMk cId="1006195697" sldId="510"/>
            <ac:spMk id="4" creationId="{A204578A-0208-3658-D333-D87DBC7F702E}"/>
          </ac:spMkLst>
        </pc:spChg>
        <pc:spChg chg="del">
          <ac:chgData name="Mehdi Davoodi" userId="374eff1b-b6cf-4832-b347-6d58b624eb25" providerId="ADAL" clId="{D5F64AFE-9F91-EE46-98C2-9144F2036398}" dt="2022-10-03T23:44:05.114" v="145" actId="478"/>
          <ac:spMkLst>
            <pc:docMk/>
            <pc:sldMk cId="1006195697" sldId="510"/>
            <ac:spMk id="6" creationId="{0B8162F0-E9E8-5AB0-47AA-47838A93CDC4}"/>
          </ac:spMkLst>
        </pc:spChg>
        <pc:spChg chg="del">
          <ac:chgData name="Mehdi Davoodi" userId="374eff1b-b6cf-4832-b347-6d58b624eb25" providerId="ADAL" clId="{D5F64AFE-9F91-EE46-98C2-9144F2036398}" dt="2022-10-03T23:44:02.533" v="144" actId="478"/>
          <ac:spMkLst>
            <pc:docMk/>
            <pc:sldMk cId="1006195697" sldId="510"/>
            <ac:spMk id="8" creationId="{6B333A47-FD52-3BA8-4B2B-E61586B7029E}"/>
          </ac:spMkLst>
        </pc:spChg>
        <pc:spChg chg="del">
          <ac:chgData name="Mehdi Davoodi" userId="374eff1b-b6cf-4832-b347-6d58b624eb25" providerId="ADAL" clId="{D5F64AFE-9F91-EE46-98C2-9144F2036398}" dt="2022-10-03T23:43:39.436" v="138" actId="478"/>
          <ac:spMkLst>
            <pc:docMk/>
            <pc:sldMk cId="1006195697" sldId="510"/>
            <ac:spMk id="9" creationId="{229725C6-4F95-30DD-9068-1587DB9482E0}"/>
          </ac:spMkLst>
        </pc:spChg>
        <pc:spChg chg="del">
          <ac:chgData name="Mehdi Davoodi" userId="374eff1b-b6cf-4832-b347-6d58b624eb25" providerId="ADAL" clId="{D5F64AFE-9F91-EE46-98C2-9144F2036398}" dt="2022-10-03T23:43:41.414" v="139" actId="478"/>
          <ac:spMkLst>
            <pc:docMk/>
            <pc:sldMk cId="1006195697" sldId="510"/>
            <ac:spMk id="10" creationId="{F79015B0-049B-DF10-D1AF-716D413B7E55}"/>
          </ac:spMkLst>
        </pc:spChg>
        <pc:spChg chg="add del mod ord">
          <ac:chgData name="Mehdi Davoodi" userId="374eff1b-b6cf-4832-b347-6d58b624eb25" providerId="ADAL" clId="{D5F64AFE-9F91-EE46-98C2-9144F2036398}" dt="2022-10-03T23:44:27.001" v="147" actId="700"/>
          <ac:spMkLst>
            <pc:docMk/>
            <pc:sldMk cId="1006195697" sldId="510"/>
            <ac:spMk id="12" creationId="{C5B57FE0-A10C-5986-F892-AAA9B93AED0D}"/>
          </ac:spMkLst>
        </pc:spChg>
        <pc:spChg chg="add mod">
          <ac:chgData name="Mehdi Davoodi" userId="374eff1b-b6cf-4832-b347-6d58b624eb25" providerId="ADAL" clId="{D5F64AFE-9F91-EE46-98C2-9144F2036398}" dt="2022-10-03T23:46:18.731" v="161" actId="404"/>
          <ac:spMkLst>
            <pc:docMk/>
            <pc:sldMk cId="1006195697" sldId="510"/>
            <ac:spMk id="13" creationId="{3558908B-E1FB-6F12-FD80-356A928E69B6}"/>
          </ac:spMkLst>
        </pc:spChg>
        <pc:picChg chg="del">
          <ac:chgData name="Mehdi Davoodi" userId="374eff1b-b6cf-4832-b347-6d58b624eb25" providerId="ADAL" clId="{D5F64AFE-9F91-EE46-98C2-9144F2036398}" dt="2022-10-03T23:43:53.530" v="140" actId="478"/>
          <ac:picMkLst>
            <pc:docMk/>
            <pc:sldMk cId="1006195697" sldId="510"/>
            <ac:picMk id="7" creationId="{5920D971-156D-23F4-6D4B-720F7C025225}"/>
          </ac:picMkLst>
        </pc:picChg>
        <pc:picChg chg="add mod">
          <ac:chgData name="Mehdi Davoodi" userId="374eff1b-b6cf-4832-b347-6d58b624eb25" providerId="ADAL" clId="{D5F64AFE-9F91-EE46-98C2-9144F2036398}" dt="2022-10-03T23:43:59.341" v="143" actId="1076"/>
          <ac:picMkLst>
            <pc:docMk/>
            <pc:sldMk cId="1006195697" sldId="510"/>
            <ac:picMk id="11" creationId="{02E30D08-44BF-2F93-F48A-EDD50B5F0727}"/>
          </ac:picMkLst>
        </pc:picChg>
      </pc:sldChg>
      <pc:sldChg chg="addSp delSp modSp add mod">
        <pc:chgData name="Mehdi Davoodi" userId="374eff1b-b6cf-4832-b347-6d58b624eb25" providerId="ADAL" clId="{D5F64AFE-9F91-EE46-98C2-9144F2036398}" dt="2022-10-04T00:01:12.031" v="357"/>
        <pc:sldMkLst>
          <pc:docMk/>
          <pc:sldMk cId="3365847652" sldId="511"/>
        </pc:sldMkLst>
        <pc:spChg chg="mod">
          <ac:chgData name="Mehdi Davoodi" userId="374eff1b-b6cf-4832-b347-6d58b624eb25" providerId="ADAL" clId="{D5F64AFE-9F91-EE46-98C2-9144F2036398}" dt="2022-10-03T23:59:26.716" v="354" actId="20577"/>
          <ac:spMkLst>
            <pc:docMk/>
            <pc:sldMk cId="3365847652" sldId="511"/>
            <ac:spMk id="3" creationId="{D1B67777-BA3B-5C97-C423-5EAB6ADDF969}"/>
          </ac:spMkLst>
        </pc:spChg>
        <pc:picChg chg="del">
          <ac:chgData name="Mehdi Davoodi" userId="374eff1b-b6cf-4832-b347-6d58b624eb25" providerId="ADAL" clId="{D5F64AFE-9F91-EE46-98C2-9144F2036398}" dt="2022-10-03T23:53:37.352" v="350" actId="478"/>
          <ac:picMkLst>
            <pc:docMk/>
            <pc:sldMk cId="3365847652" sldId="511"/>
            <ac:picMk id="5" creationId="{B90B493A-9784-4D05-104F-FC81860E5F8C}"/>
          </ac:picMkLst>
        </pc:picChg>
        <pc:picChg chg="del">
          <ac:chgData name="Mehdi Davoodi" userId="374eff1b-b6cf-4832-b347-6d58b624eb25" providerId="ADAL" clId="{D5F64AFE-9F91-EE46-98C2-9144F2036398}" dt="2022-10-03T23:53:36.146" v="349" actId="478"/>
          <ac:picMkLst>
            <pc:docMk/>
            <pc:sldMk cId="3365847652" sldId="511"/>
            <ac:picMk id="6" creationId="{AF6416BA-1751-985E-1A9D-CA2520C504B6}"/>
          </ac:picMkLst>
        </pc:picChg>
        <pc:picChg chg="add mod">
          <ac:chgData name="Mehdi Davoodi" userId="374eff1b-b6cf-4832-b347-6d58b624eb25" providerId="ADAL" clId="{D5F64AFE-9F91-EE46-98C2-9144F2036398}" dt="2022-10-04T00:01:12.031" v="357"/>
          <ac:picMkLst>
            <pc:docMk/>
            <pc:sldMk cId="3365847652" sldId="511"/>
            <ac:picMk id="7" creationId="{AB12BA01-0D07-6D7A-81E8-4819A6C43CEF}"/>
          </ac:picMkLst>
        </pc:picChg>
      </pc:sldChg>
      <pc:sldChg chg="delSp modSp add mod">
        <pc:chgData name="Mehdi Davoodi" userId="374eff1b-b6cf-4832-b347-6d58b624eb25" providerId="ADAL" clId="{D5F64AFE-9F91-EE46-98C2-9144F2036398}" dt="2022-10-04T00:03:27.797" v="376" actId="15"/>
        <pc:sldMkLst>
          <pc:docMk/>
          <pc:sldMk cId="938792168" sldId="512"/>
        </pc:sldMkLst>
        <pc:spChg chg="mod">
          <ac:chgData name="Mehdi Davoodi" userId="374eff1b-b6cf-4832-b347-6d58b624eb25" providerId="ADAL" clId="{D5F64AFE-9F91-EE46-98C2-9144F2036398}" dt="2022-10-04T00:03:27.797" v="376" actId="15"/>
          <ac:spMkLst>
            <pc:docMk/>
            <pc:sldMk cId="938792168" sldId="512"/>
            <ac:spMk id="3" creationId="{D1B67777-BA3B-5C97-C423-5EAB6ADDF969}"/>
          </ac:spMkLst>
        </pc:spChg>
        <pc:picChg chg="del">
          <ac:chgData name="Mehdi Davoodi" userId="374eff1b-b6cf-4832-b347-6d58b624eb25" providerId="ADAL" clId="{D5F64AFE-9F91-EE46-98C2-9144F2036398}" dt="2022-10-04T00:02:25.004" v="359" actId="478"/>
          <ac:picMkLst>
            <pc:docMk/>
            <pc:sldMk cId="938792168" sldId="512"/>
            <ac:picMk id="7" creationId="{AB12BA01-0D07-6D7A-81E8-4819A6C43CEF}"/>
          </ac:picMkLst>
        </pc:picChg>
      </pc:sldChg>
      <pc:sldChg chg="ord">
        <pc:chgData name="Mehdi Davoodi" userId="374eff1b-b6cf-4832-b347-6d58b624eb25" providerId="ADAL" clId="{D5F64AFE-9F91-EE46-98C2-9144F2036398}" dt="2022-10-03T23:43:33.792" v="137" actId="20578"/>
        <pc:sldMkLst>
          <pc:docMk/>
          <pc:sldMk cId="3632715316" sldId="512"/>
        </pc:sldMkLst>
      </pc:sldChg>
      <pc:sldChg chg="addSp delSp modSp add mod ord">
        <pc:chgData name="Mehdi Davoodi" userId="374eff1b-b6cf-4832-b347-6d58b624eb25" providerId="ADAL" clId="{D5F64AFE-9F91-EE46-98C2-9144F2036398}" dt="2022-10-04T02:09:05.804" v="409" actId="478"/>
        <pc:sldMkLst>
          <pc:docMk/>
          <pc:sldMk cId="1558529964" sldId="513"/>
        </pc:sldMkLst>
        <pc:spChg chg="add del mod">
          <ac:chgData name="Mehdi Davoodi" userId="374eff1b-b6cf-4832-b347-6d58b624eb25" providerId="ADAL" clId="{D5F64AFE-9F91-EE46-98C2-9144F2036398}" dt="2022-10-04T02:09:05.804" v="409" actId="478"/>
          <ac:spMkLst>
            <pc:docMk/>
            <pc:sldMk cId="1558529964" sldId="513"/>
            <ac:spMk id="6" creationId="{660F0D23-83CA-6118-1D27-09EE579B1952}"/>
          </ac:spMkLst>
        </pc:spChg>
        <pc:spChg chg="add del mod">
          <ac:chgData name="Mehdi Davoodi" userId="374eff1b-b6cf-4832-b347-6d58b624eb25" providerId="ADAL" clId="{D5F64AFE-9F91-EE46-98C2-9144F2036398}" dt="2022-10-04T02:09:05.198" v="408" actId="478"/>
          <ac:spMkLst>
            <pc:docMk/>
            <pc:sldMk cId="1558529964" sldId="513"/>
            <ac:spMk id="8" creationId="{DB4C66BD-AD39-083D-ECEA-983B8AB86A7B}"/>
          </ac:spMkLst>
        </pc:spChg>
        <pc:picChg chg="add mod">
          <ac:chgData name="Mehdi Davoodi" userId="374eff1b-b6cf-4832-b347-6d58b624eb25" providerId="ADAL" clId="{D5F64AFE-9F91-EE46-98C2-9144F2036398}" dt="2022-10-04T00:17:35.582" v="388" actId="1076"/>
          <ac:picMkLst>
            <pc:docMk/>
            <pc:sldMk cId="1558529964" sldId="513"/>
            <ac:picMk id="5" creationId="{A788D17D-5688-09D0-952C-428E2A458C4F}"/>
          </ac:picMkLst>
        </pc:picChg>
        <pc:picChg chg="add del mod">
          <ac:chgData name="Mehdi Davoodi" userId="374eff1b-b6cf-4832-b347-6d58b624eb25" providerId="ADAL" clId="{D5F64AFE-9F91-EE46-98C2-9144F2036398}" dt="2022-10-04T00:17:06.314" v="382" actId="1076"/>
          <ac:picMkLst>
            <pc:docMk/>
            <pc:sldMk cId="1558529964" sldId="513"/>
            <ac:picMk id="7" creationId="{AB12BA01-0D07-6D7A-81E8-4819A6C43CEF}"/>
          </ac:picMkLst>
        </pc:picChg>
      </pc:sldChg>
      <pc:sldChg chg="addSp delSp modSp add mod chgLayout">
        <pc:chgData name="Mehdi Davoodi" userId="374eff1b-b6cf-4832-b347-6d58b624eb25" providerId="ADAL" clId="{D5F64AFE-9F91-EE46-98C2-9144F2036398}" dt="2022-10-04T02:16:59.217" v="536" actId="1076"/>
        <pc:sldMkLst>
          <pc:docMk/>
          <pc:sldMk cId="2594169040" sldId="514"/>
        </pc:sldMkLst>
        <pc:spChg chg="mod ord">
          <ac:chgData name="Mehdi Davoodi" userId="374eff1b-b6cf-4832-b347-6d58b624eb25" providerId="ADAL" clId="{D5F64AFE-9F91-EE46-98C2-9144F2036398}" dt="2022-10-04T02:09:19.074" v="413" actId="700"/>
          <ac:spMkLst>
            <pc:docMk/>
            <pc:sldMk cId="2594169040" sldId="514"/>
            <ac:spMk id="2" creationId="{5336FBD5-48DD-AC2C-07F4-F9AF61346E00}"/>
          </ac:spMkLst>
        </pc:spChg>
        <pc:spChg chg="del mod">
          <ac:chgData name="Mehdi Davoodi" userId="374eff1b-b6cf-4832-b347-6d58b624eb25" providerId="ADAL" clId="{D5F64AFE-9F91-EE46-98C2-9144F2036398}" dt="2022-10-04T02:09:19.074" v="413" actId="700"/>
          <ac:spMkLst>
            <pc:docMk/>
            <pc:sldMk cId="2594169040" sldId="514"/>
            <ac:spMk id="3" creationId="{D1B67777-BA3B-5C97-C423-5EAB6ADDF969}"/>
          </ac:spMkLst>
        </pc:spChg>
        <pc:spChg chg="mod ord">
          <ac:chgData name="Mehdi Davoodi" userId="374eff1b-b6cf-4832-b347-6d58b624eb25" providerId="ADAL" clId="{D5F64AFE-9F91-EE46-98C2-9144F2036398}" dt="2022-10-04T02:09:19.074" v="413" actId="700"/>
          <ac:spMkLst>
            <pc:docMk/>
            <pc:sldMk cId="2594169040" sldId="514"/>
            <ac:spMk id="4" creationId="{43FB1EDF-4A35-9445-F82F-A30474755E54}"/>
          </ac:spMkLst>
        </pc:spChg>
        <pc:spChg chg="add del">
          <ac:chgData name="Mehdi Davoodi" userId="374eff1b-b6cf-4832-b347-6d58b624eb25" providerId="ADAL" clId="{D5F64AFE-9F91-EE46-98C2-9144F2036398}" dt="2022-10-04T02:09:14.479" v="411" actId="478"/>
          <ac:spMkLst>
            <pc:docMk/>
            <pc:sldMk cId="2594169040" sldId="514"/>
            <ac:spMk id="6" creationId="{660F0D23-83CA-6118-1D27-09EE579B1952}"/>
          </ac:spMkLst>
        </pc:spChg>
        <pc:spChg chg="del">
          <ac:chgData name="Mehdi Davoodi" userId="374eff1b-b6cf-4832-b347-6d58b624eb25" providerId="ADAL" clId="{D5F64AFE-9F91-EE46-98C2-9144F2036398}" dt="2022-10-04T02:09:16.579" v="412" actId="478"/>
          <ac:spMkLst>
            <pc:docMk/>
            <pc:sldMk cId="2594169040" sldId="514"/>
            <ac:spMk id="8" creationId="{DB4C66BD-AD39-083D-ECEA-983B8AB86A7B}"/>
          </ac:spMkLst>
        </pc:spChg>
        <pc:spChg chg="add mod ord">
          <ac:chgData name="Mehdi Davoodi" userId="374eff1b-b6cf-4832-b347-6d58b624eb25" providerId="ADAL" clId="{D5F64AFE-9F91-EE46-98C2-9144F2036398}" dt="2022-10-04T02:15:08.970" v="522" actId="20577"/>
          <ac:spMkLst>
            <pc:docMk/>
            <pc:sldMk cId="2594169040" sldId="514"/>
            <ac:spMk id="9" creationId="{D294ECB7-D9CE-4812-1B6C-BBE787B5DAD2}"/>
          </ac:spMkLst>
        </pc:spChg>
        <pc:picChg chg="del">
          <ac:chgData name="Mehdi Davoodi" userId="374eff1b-b6cf-4832-b347-6d58b624eb25" providerId="ADAL" clId="{D5F64AFE-9F91-EE46-98C2-9144F2036398}" dt="2022-10-04T02:08:38.609" v="402" actId="478"/>
          <ac:picMkLst>
            <pc:docMk/>
            <pc:sldMk cId="2594169040" sldId="514"/>
            <ac:picMk id="5" creationId="{A788D17D-5688-09D0-952C-428E2A458C4F}"/>
          </ac:picMkLst>
        </pc:picChg>
        <pc:picChg chg="del">
          <ac:chgData name="Mehdi Davoodi" userId="374eff1b-b6cf-4832-b347-6d58b624eb25" providerId="ADAL" clId="{D5F64AFE-9F91-EE46-98C2-9144F2036398}" dt="2022-10-04T02:08:39.886" v="403" actId="478"/>
          <ac:picMkLst>
            <pc:docMk/>
            <pc:sldMk cId="2594169040" sldId="514"/>
            <ac:picMk id="7" creationId="{AB12BA01-0D07-6D7A-81E8-4819A6C43CEF}"/>
          </ac:picMkLst>
        </pc:picChg>
        <pc:picChg chg="add mod">
          <ac:chgData name="Mehdi Davoodi" userId="374eff1b-b6cf-4832-b347-6d58b624eb25" providerId="ADAL" clId="{D5F64AFE-9F91-EE46-98C2-9144F2036398}" dt="2022-10-04T02:16:59.217" v="536" actId="1076"/>
          <ac:picMkLst>
            <pc:docMk/>
            <pc:sldMk cId="2594169040" sldId="514"/>
            <ac:picMk id="10" creationId="{FC4EA29E-2E5E-B9B2-FBF6-4A33D17742DC}"/>
          </ac:picMkLst>
        </pc:picChg>
        <pc:picChg chg="add mod">
          <ac:chgData name="Mehdi Davoodi" userId="374eff1b-b6cf-4832-b347-6d58b624eb25" providerId="ADAL" clId="{D5F64AFE-9F91-EE46-98C2-9144F2036398}" dt="2022-10-04T02:16:52.499" v="531" actId="14100"/>
          <ac:picMkLst>
            <pc:docMk/>
            <pc:sldMk cId="2594169040" sldId="514"/>
            <ac:picMk id="11" creationId="{6DA225AA-AC0D-5DF0-77BB-DDB1D9135AFE}"/>
          </ac:picMkLst>
        </pc:picChg>
      </pc:sldChg>
      <pc:sldChg chg="addSp delSp modSp add mod">
        <pc:chgData name="Mehdi Davoodi" userId="374eff1b-b6cf-4832-b347-6d58b624eb25" providerId="ADAL" clId="{D5F64AFE-9F91-EE46-98C2-9144F2036398}" dt="2022-10-04T02:19:14.413" v="609" actId="1076"/>
        <pc:sldMkLst>
          <pc:docMk/>
          <pc:sldMk cId="3770335373" sldId="515"/>
        </pc:sldMkLst>
        <pc:spChg chg="mod">
          <ac:chgData name="Mehdi Davoodi" userId="374eff1b-b6cf-4832-b347-6d58b624eb25" providerId="ADAL" clId="{D5F64AFE-9F91-EE46-98C2-9144F2036398}" dt="2022-10-04T02:18:38.868" v="591" actId="20577"/>
          <ac:spMkLst>
            <pc:docMk/>
            <pc:sldMk cId="3770335373" sldId="515"/>
            <ac:spMk id="9" creationId="{D294ECB7-D9CE-4812-1B6C-BBE787B5DAD2}"/>
          </ac:spMkLst>
        </pc:spChg>
        <pc:picChg chg="add mod">
          <ac:chgData name="Mehdi Davoodi" userId="374eff1b-b6cf-4832-b347-6d58b624eb25" providerId="ADAL" clId="{D5F64AFE-9F91-EE46-98C2-9144F2036398}" dt="2022-10-04T02:19:14.413" v="609" actId="1076"/>
          <ac:picMkLst>
            <pc:docMk/>
            <pc:sldMk cId="3770335373" sldId="515"/>
            <ac:picMk id="3" creationId="{91A1587A-70B5-AB7C-9B2C-00A463E6B640}"/>
          </ac:picMkLst>
        </pc:picChg>
        <pc:picChg chg="add mod">
          <ac:chgData name="Mehdi Davoodi" userId="374eff1b-b6cf-4832-b347-6d58b624eb25" providerId="ADAL" clId="{D5F64AFE-9F91-EE46-98C2-9144F2036398}" dt="2022-10-04T02:19:03.496" v="602" actId="1076"/>
          <ac:picMkLst>
            <pc:docMk/>
            <pc:sldMk cId="3770335373" sldId="515"/>
            <ac:picMk id="5" creationId="{D0B8F543-1029-D893-5A6A-BF18FBEE0C29}"/>
          </ac:picMkLst>
        </pc:picChg>
        <pc:picChg chg="del">
          <ac:chgData name="Mehdi Davoodi" userId="374eff1b-b6cf-4832-b347-6d58b624eb25" providerId="ADAL" clId="{D5F64AFE-9F91-EE46-98C2-9144F2036398}" dt="2022-10-04T02:17:52.074" v="550" actId="478"/>
          <ac:picMkLst>
            <pc:docMk/>
            <pc:sldMk cId="3770335373" sldId="515"/>
            <ac:picMk id="10" creationId="{FC4EA29E-2E5E-B9B2-FBF6-4A33D17742DC}"/>
          </ac:picMkLst>
        </pc:picChg>
        <pc:picChg chg="del">
          <ac:chgData name="Mehdi Davoodi" userId="374eff1b-b6cf-4832-b347-6d58b624eb25" providerId="ADAL" clId="{D5F64AFE-9F91-EE46-98C2-9144F2036398}" dt="2022-10-04T02:17:50.783" v="549" actId="478"/>
          <ac:picMkLst>
            <pc:docMk/>
            <pc:sldMk cId="3770335373" sldId="515"/>
            <ac:picMk id="11" creationId="{6DA225AA-AC0D-5DF0-77BB-DDB1D9135AFE}"/>
          </ac:picMkLst>
        </pc:picChg>
      </pc:sldChg>
      <pc:sldChg chg="addSp delSp modSp add mod chgLayout">
        <pc:chgData name="Mehdi Davoodi" userId="374eff1b-b6cf-4832-b347-6d58b624eb25" providerId="ADAL" clId="{D5F64AFE-9F91-EE46-98C2-9144F2036398}" dt="2022-10-04T02:29:29.915" v="931" actId="14100"/>
        <pc:sldMkLst>
          <pc:docMk/>
          <pc:sldMk cId="3317115549" sldId="516"/>
        </pc:sldMkLst>
        <pc:spChg chg="mod ord">
          <ac:chgData name="Mehdi Davoodi" userId="374eff1b-b6cf-4832-b347-6d58b624eb25" providerId="ADAL" clId="{D5F64AFE-9F91-EE46-98C2-9144F2036398}" dt="2022-10-04T02:20:36.129" v="617" actId="700"/>
          <ac:spMkLst>
            <pc:docMk/>
            <pc:sldMk cId="3317115549" sldId="516"/>
            <ac:spMk id="2" creationId="{5336FBD5-48DD-AC2C-07F4-F9AF61346E00}"/>
          </ac:spMkLst>
        </pc:spChg>
        <pc:spChg chg="mod ord">
          <ac:chgData name="Mehdi Davoodi" userId="374eff1b-b6cf-4832-b347-6d58b624eb25" providerId="ADAL" clId="{D5F64AFE-9F91-EE46-98C2-9144F2036398}" dt="2022-10-04T02:20:36.129" v="617" actId="700"/>
          <ac:spMkLst>
            <pc:docMk/>
            <pc:sldMk cId="3317115549" sldId="516"/>
            <ac:spMk id="4" creationId="{43FB1EDF-4A35-9445-F82F-A30474755E54}"/>
          </ac:spMkLst>
        </pc:spChg>
        <pc:spChg chg="add mod ord">
          <ac:chgData name="Mehdi Davoodi" userId="374eff1b-b6cf-4832-b347-6d58b624eb25" providerId="ADAL" clId="{D5F64AFE-9F91-EE46-98C2-9144F2036398}" dt="2022-10-04T02:27:27.338" v="821" actId="20577"/>
          <ac:spMkLst>
            <pc:docMk/>
            <pc:sldMk cId="3317115549" sldId="516"/>
            <ac:spMk id="6" creationId="{BC1CC484-6FBA-876A-1500-521FD99BFCAF}"/>
          </ac:spMkLst>
        </pc:spChg>
        <pc:spChg chg="del mod">
          <ac:chgData name="Mehdi Davoodi" userId="374eff1b-b6cf-4832-b347-6d58b624eb25" providerId="ADAL" clId="{D5F64AFE-9F91-EE46-98C2-9144F2036398}" dt="2022-10-04T02:20:36.129" v="617" actId="700"/>
          <ac:spMkLst>
            <pc:docMk/>
            <pc:sldMk cId="3317115549" sldId="516"/>
            <ac:spMk id="9" creationId="{D294ECB7-D9CE-4812-1B6C-BBE787B5DAD2}"/>
          </ac:spMkLst>
        </pc:spChg>
        <pc:picChg chg="del">
          <ac:chgData name="Mehdi Davoodi" userId="374eff1b-b6cf-4832-b347-6d58b624eb25" providerId="ADAL" clId="{D5F64AFE-9F91-EE46-98C2-9144F2036398}" dt="2022-10-04T02:20:21.737" v="614" actId="478"/>
          <ac:picMkLst>
            <pc:docMk/>
            <pc:sldMk cId="3317115549" sldId="516"/>
            <ac:picMk id="3" creationId="{91A1587A-70B5-AB7C-9B2C-00A463E6B640}"/>
          </ac:picMkLst>
        </pc:picChg>
        <pc:picChg chg="del">
          <ac:chgData name="Mehdi Davoodi" userId="374eff1b-b6cf-4832-b347-6d58b624eb25" providerId="ADAL" clId="{D5F64AFE-9F91-EE46-98C2-9144F2036398}" dt="2022-10-04T02:20:22.826" v="615" actId="478"/>
          <ac:picMkLst>
            <pc:docMk/>
            <pc:sldMk cId="3317115549" sldId="516"/>
            <ac:picMk id="5" creationId="{D0B8F543-1029-D893-5A6A-BF18FBEE0C29}"/>
          </ac:picMkLst>
        </pc:picChg>
        <pc:picChg chg="add mod">
          <ac:chgData name="Mehdi Davoodi" userId="374eff1b-b6cf-4832-b347-6d58b624eb25" providerId="ADAL" clId="{D5F64AFE-9F91-EE46-98C2-9144F2036398}" dt="2022-10-04T02:29:29.915" v="931" actId="14100"/>
          <ac:picMkLst>
            <pc:docMk/>
            <pc:sldMk cId="3317115549" sldId="516"/>
            <ac:picMk id="7" creationId="{7CE5A3B9-00CB-5A1C-16E6-4E3B3F0600EC}"/>
          </ac:picMkLst>
        </pc:picChg>
        <pc:picChg chg="add mod">
          <ac:chgData name="Mehdi Davoodi" userId="374eff1b-b6cf-4832-b347-6d58b624eb25" providerId="ADAL" clId="{D5F64AFE-9F91-EE46-98C2-9144F2036398}" dt="2022-10-04T02:29:27.449" v="930" actId="14100"/>
          <ac:picMkLst>
            <pc:docMk/>
            <pc:sldMk cId="3317115549" sldId="516"/>
            <ac:picMk id="8" creationId="{7EF72A9D-A5E1-C722-A285-79F78F96FB7B}"/>
          </ac:picMkLst>
        </pc:picChg>
      </pc:sldChg>
      <pc:sldChg chg="addSp modSp add mod">
        <pc:chgData name="Mehdi Davoodi" userId="374eff1b-b6cf-4832-b347-6d58b624eb25" providerId="ADAL" clId="{D5F64AFE-9F91-EE46-98C2-9144F2036398}" dt="2022-10-04T02:30:45.258" v="956" actId="1076"/>
        <pc:sldMkLst>
          <pc:docMk/>
          <pc:sldMk cId="3916337121" sldId="517"/>
        </pc:sldMkLst>
        <pc:spChg chg="mod">
          <ac:chgData name="Mehdi Davoodi" userId="374eff1b-b6cf-4832-b347-6d58b624eb25" providerId="ADAL" clId="{D5F64AFE-9F91-EE46-98C2-9144F2036398}" dt="2022-10-04T02:28:43.964" v="923" actId="20577"/>
          <ac:spMkLst>
            <pc:docMk/>
            <pc:sldMk cId="3916337121" sldId="517"/>
            <ac:spMk id="6" creationId="{BC1CC484-6FBA-876A-1500-521FD99BFCAF}"/>
          </ac:spMkLst>
        </pc:spChg>
        <pc:picChg chg="add mod">
          <ac:chgData name="Mehdi Davoodi" userId="374eff1b-b6cf-4832-b347-6d58b624eb25" providerId="ADAL" clId="{D5F64AFE-9F91-EE46-98C2-9144F2036398}" dt="2022-10-04T02:30:41.487" v="955" actId="1076"/>
          <ac:picMkLst>
            <pc:docMk/>
            <pc:sldMk cId="3916337121" sldId="517"/>
            <ac:picMk id="3" creationId="{4180C72F-ABB2-96A4-CBF6-9F627BEFFAE0}"/>
          </ac:picMkLst>
        </pc:picChg>
        <pc:picChg chg="add mod">
          <ac:chgData name="Mehdi Davoodi" userId="374eff1b-b6cf-4832-b347-6d58b624eb25" providerId="ADAL" clId="{D5F64AFE-9F91-EE46-98C2-9144F2036398}" dt="2022-10-04T02:30:45.258" v="956" actId="1076"/>
          <ac:picMkLst>
            <pc:docMk/>
            <pc:sldMk cId="3916337121" sldId="517"/>
            <ac:picMk id="5" creationId="{A8D39CB1-24C2-82DE-D4F7-0240AFFF050F}"/>
          </ac:picMkLst>
        </pc:picChg>
      </pc:sldChg>
      <pc:sldChg chg="addSp delSp modSp add mod chgLayout">
        <pc:chgData name="Mehdi Davoodi" userId="374eff1b-b6cf-4832-b347-6d58b624eb25" providerId="ADAL" clId="{D5F64AFE-9F91-EE46-98C2-9144F2036398}" dt="2022-10-04T02:32:21.309" v="981" actId="1076"/>
        <pc:sldMkLst>
          <pc:docMk/>
          <pc:sldMk cId="2112410483" sldId="518"/>
        </pc:sldMkLst>
        <pc:spChg chg="mod ord">
          <ac:chgData name="Mehdi Davoodi" userId="374eff1b-b6cf-4832-b347-6d58b624eb25" providerId="ADAL" clId="{D5F64AFE-9F91-EE46-98C2-9144F2036398}" dt="2022-10-04T02:31:14.954" v="963" actId="700"/>
          <ac:spMkLst>
            <pc:docMk/>
            <pc:sldMk cId="2112410483" sldId="518"/>
            <ac:spMk id="2" creationId="{5336FBD5-48DD-AC2C-07F4-F9AF61346E00}"/>
          </ac:spMkLst>
        </pc:spChg>
        <pc:spChg chg="mod ord">
          <ac:chgData name="Mehdi Davoodi" userId="374eff1b-b6cf-4832-b347-6d58b624eb25" providerId="ADAL" clId="{D5F64AFE-9F91-EE46-98C2-9144F2036398}" dt="2022-10-04T02:31:14.954" v="963" actId="700"/>
          <ac:spMkLst>
            <pc:docMk/>
            <pc:sldMk cId="2112410483" sldId="518"/>
            <ac:spMk id="4" creationId="{43FB1EDF-4A35-9445-F82F-A30474755E54}"/>
          </ac:spMkLst>
        </pc:spChg>
        <pc:spChg chg="mod ord">
          <ac:chgData name="Mehdi Davoodi" userId="374eff1b-b6cf-4832-b347-6d58b624eb25" providerId="ADAL" clId="{D5F64AFE-9F91-EE46-98C2-9144F2036398}" dt="2022-10-04T02:31:29.913" v="967" actId="20577"/>
          <ac:spMkLst>
            <pc:docMk/>
            <pc:sldMk cId="2112410483" sldId="518"/>
            <ac:spMk id="6" creationId="{BC1CC484-6FBA-876A-1500-521FD99BFCAF}"/>
          </ac:spMkLst>
        </pc:spChg>
        <pc:picChg chg="del">
          <ac:chgData name="Mehdi Davoodi" userId="374eff1b-b6cf-4832-b347-6d58b624eb25" providerId="ADAL" clId="{D5F64AFE-9F91-EE46-98C2-9144F2036398}" dt="2022-10-04T02:31:06.371" v="958" actId="478"/>
          <ac:picMkLst>
            <pc:docMk/>
            <pc:sldMk cId="2112410483" sldId="518"/>
            <ac:picMk id="3" creationId="{4180C72F-ABB2-96A4-CBF6-9F627BEFFAE0}"/>
          </ac:picMkLst>
        </pc:picChg>
        <pc:picChg chg="del">
          <ac:chgData name="Mehdi Davoodi" userId="374eff1b-b6cf-4832-b347-6d58b624eb25" providerId="ADAL" clId="{D5F64AFE-9F91-EE46-98C2-9144F2036398}" dt="2022-10-04T02:31:07.533" v="959" actId="478"/>
          <ac:picMkLst>
            <pc:docMk/>
            <pc:sldMk cId="2112410483" sldId="518"/>
            <ac:picMk id="5" creationId="{A8D39CB1-24C2-82DE-D4F7-0240AFFF050F}"/>
          </ac:picMkLst>
        </pc:picChg>
        <pc:picChg chg="add mod">
          <ac:chgData name="Mehdi Davoodi" userId="374eff1b-b6cf-4832-b347-6d58b624eb25" providerId="ADAL" clId="{D5F64AFE-9F91-EE46-98C2-9144F2036398}" dt="2022-10-04T02:32:11.230" v="975" actId="14100"/>
          <ac:picMkLst>
            <pc:docMk/>
            <pc:sldMk cId="2112410483" sldId="518"/>
            <ac:picMk id="7" creationId="{CFF17676-7E8C-20EC-4EC4-2E85EA676441}"/>
          </ac:picMkLst>
        </pc:picChg>
        <pc:picChg chg="add mod">
          <ac:chgData name="Mehdi Davoodi" userId="374eff1b-b6cf-4832-b347-6d58b624eb25" providerId="ADAL" clId="{D5F64AFE-9F91-EE46-98C2-9144F2036398}" dt="2022-10-04T02:32:21.309" v="981" actId="1076"/>
          <ac:picMkLst>
            <pc:docMk/>
            <pc:sldMk cId="2112410483" sldId="518"/>
            <ac:picMk id="8" creationId="{05005173-B047-6B5A-0DA9-F0866C98CF75}"/>
          </ac:picMkLst>
        </pc:picChg>
      </pc:sldChg>
      <pc:sldChg chg="addSp delSp modSp add mod">
        <pc:chgData name="Mehdi Davoodi" userId="374eff1b-b6cf-4832-b347-6d58b624eb25" providerId="ADAL" clId="{D5F64AFE-9F91-EE46-98C2-9144F2036398}" dt="2022-10-04T02:34:21.341" v="992" actId="1076"/>
        <pc:sldMkLst>
          <pc:docMk/>
          <pc:sldMk cId="2069879394" sldId="519"/>
        </pc:sldMkLst>
        <pc:spChg chg="mod">
          <ac:chgData name="Mehdi Davoodi" userId="374eff1b-b6cf-4832-b347-6d58b624eb25" providerId="ADAL" clId="{D5F64AFE-9F91-EE46-98C2-9144F2036398}" dt="2022-10-04T02:34:03.421" v="987"/>
          <ac:spMkLst>
            <pc:docMk/>
            <pc:sldMk cId="2069879394" sldId="519"/>
            <ac:spMk id="6" creationId="{BC1CC484-6FBA-876A-1500-521FD99BFCAF}"/>
          </ac:spMkLst>
        </pc:spChg>
        <pc:picChg chg="add mod">
          <ac:chgData name="Mehdi Davoodi" userId="374eff1b-b6cf-4832-b347-6d58b624eb25" providerId="ADAL" clId="{D5F64AFE-9F91-EE46-98C2-9144F2036398}" dt="2022-10-04T02:34:21.341" v="992" actId="1076"/>
          <ac:picMkLst>
            <pc:docMk/>
            <pc:sldMk cId="2069879394" sldId="519"/>
            <ac:picMk id="3" creationId="{FD42F95D-E88C-0CA3-1297-E1F1EBAA7ECD}"/>
          </ac:picMkLst>
        </pc:picChg>
        <pc:picChg chg="del">
          <ac:chgData name="Mehdi Davoodi" userId="374eff1b-b6cf-4832-b347-6d58b624eb25" providerId="ADAL" clId="{D5F64AFE-9F91-EE46-98C2-9144F2036398}" dt="2022-10-04T02:34:06.170" v="988" actId="478"/>
          <ac:picMkLst>
            <pc:docMk/>
            <pc:sldMk cId="2069879394" sldId="519"/>
            <ac:picMk id="7" creationId="{CFF17676-7E8C-20EC-4EC4-2E85EA676441}"/>
          </ac:picMkLst>
        </pc:picChg>
        <pc:picChg chg="del">
          <ac:chgData name="Mehdi Davoodi" userId="374eff1b-b6cf-4832-b347-6d58b624eb25" providerId="ADAL" clId="{D5F64AFE-9F91-EE46-98C2-9144F2036398}" dt="2022-10-04T02:34:07.248" v="989" actId="478"/>
          <ac:picMkLst>
            <pc:docMk/>
            <pc:sldMk cId="2069879394" sldId="519"/>
            <ac:picMk id="8" creationId="{05005173-B047-6B5A-0DA9-F0866C98CF75}"/>
          </ac:picMkLst>
        </pc:picChg>
      </pc:sldChg>
      <pc:sldChg chg="addSp delSp modSp add mod">
        <pc:chgData name="Mehdi Davoodi" userId="374eff1b-b6cf-4832-b347-6d58b624eb25" providerId="ADAL" clId="{D5F64AFE-9F91-EE46-98C2-9144F2036398}" dt="2022-10-04T02:39:05.714" v="1078" actId="1076"/>
        <pc:sldMkLst>
          <pc:docMk/>
          <pc:sldMk cId="786974340" sldId="520"/>
        </pc:sldMkLst>
        <pc:spChg chg="mod">
          <ac:chgData name="Mehdi Davoodi" userId="374eff1b-b6cf-4832-b347-6d58b624eb25" providerId="ADAL" clId="{D5F64AFE-9F91-EE46-98C2-9144F2036398}" dt="2022-10-04T02:38:12.008" v="1067" actId="14"/>
          <ac:spMkLst>
            <pc:docMk/>
            <pc:sldMk cId="786974340" sldId="520"/>
            <ac:spMk id="6" creationId="{BC1CC484-6FBA-876A-1500-521FD99BFCAF}"/>
          </ac:spMkLst>
        </pc:spChg>
        <pc:picChg chg="del">
          <ac:chgData name="Mehdi Davoodi" userId="374eff1b-b6cf-4832-b347-6d58b624eb25" providerId="ADAL" clId="{D5F64AFE-9F91-EE46-98C2-9144F2036398}" dt="2022-10-04T02:36:00.163" v="994" actId="478"/>
          <ac:picMkLst>
            <pc:docMk/>
            <pc:sldMk cId="786974340" sldId="520"/>
            <ac:picMk id="3" creationId="{FD42F95D-E88C-0CA3-1297-E1F1EBAA7ECD}"/>
          </ac:picMkLst>
        </pc:picChg>
        <pc:picChg chg="add mod">
          <ac:chgData name="Mehdi Davoodi" userId="374eff1b-b6cf-4832-b347-6d58b624eb25" providerId="ADAL" clId="{D5F64AFE-9F91-EE46-98C2-9144F2036398}" dt="2022-10-04T02:38:40.512" v="1072" actId="14100"/>
          <ac:picMkLst>
            <pc:docMk/>
            <pc:sldMk cId="786974340" sldId="520"/>
            <ac:picMk id="5" creationId="{22A19568-2279-DB5B-7000-9DF90DFD2992}"/>
          </ac:picMkLst>
        </pc:picChg>
        <pc:picChg chg="add mod">
          <ac:chgData name="Mehdi Davoodi" userId="374eff1b-b6cf-4832-b347-6d58b624eb25" providerId="ADAL" clId="{D5F64AFE-9F91-EE46-98C2-9144F2036398}" dt="2022-10-04T02:39:05.714" v="1078" actId="1076"/>
          <ac:picMkLst>
            <pc:docMk/>
            <pc:sldMk cId="786974340" sldId="520"/>
            <ac:picMk id="7" creationId="{57D6C0EE-677F-5879-BEED-D51DCDFF3DBC}"/>
          </ac:picMkLst>
        </pc:picChg>
      </pc:sldChg>
      <pc:sldChg chg="addSp delSp modSp add mod">
        <pc:chgData name="Mehdi Davoodi" userId="374eff1b-b6cf-4832-b347-6d58b624eb25" providerId="ADAL" clId="{D5F64AFE-9F91-EE46-98C2-9144F2036398}" dt="2022-10-04T11:17:09.506" v="1439" actId="14100"/>
        <pc:sldMkLst>
          <pc:docMk/>
          <pc:sldMk cId="3930213356" sldId="521"/>
        </pc:sldMkLst>
        <pc:spChg chg="mod">
          <ac:chgData name="Mehdi Davoodi" userId="374eff1b-b6cf-4832-b347-6d58b624eb25" providerId="ADAL" clId="{D5F64AFE-9F91-EE46-98C2-9144F2036398}" dt="2022-10-04T02:43:15.084" v="1253" actId="20577"/>
          <ac:spMkLst>
            <pc:docMk/>
            <pc:sldMk cId="3930213356" sldId="521"/>
            <ac:spMk id="6" creationId="{BC1CC484-6FBA-876A-1500-521FD99BFCAF}"/>
          </ac:spMkLst>
        </pc:spChg>
        <pc:picChg chg="add mod">
          <ac:chgData name="Mehdi Davoodi" userId="374eff1b-b6cf-4832-b347-6d58b624eb25" providerId="ADAL" clId="{D5F64AFE-9F91-EE46-98C2-9144F2036398}" dt="2022-10-04T11:17:09.506" v="1439" actId="14100"/>
          <ac:picMkLst>
            <pc:docMk/>
            <pc:sldMk cId="3930213356" sldId="521"/>
            <ac:picMk id="3" creationId="{AFAE4844-E564-EEF0-67A1-93FC03AF77AC}"/>
          </ac:picMkLst>
        </pc:picChg>
        <pc:picChg chg="del">
          <ac:chgData name="Mehdi Davoodi" userId="374eff1b-b6cf-4832-b347-6d58b624eb25" providerId="ADAL" clId="{D5F64AFE-9F91-EE46-98C2-9144F2036398}" dt="2022-10-04T02:41:39.625" v="1148" actId="478"/>
          <ac:picMkLst>
            <pc:docMk/>
            <pc:sldMk cId="3930213356" sldId="521"/>
            <ac:picMk id="5" creationId="{22A19568-2279-DB5B-7000-9DF90DFD2992}"/>
          </ac:picMkLst>
        </pc:picChg>
        <pc:picChg chg="del">
          <ac:chgData name="Mehdi Davoodi" userId="374eff1b-b6cf-4832-b347-6d58b624eb25" providerId="ADAL" clId="{D5F64AFE-9F91-EE46-98C2-9144F2036398}" dt="2022-10-04T02:41:40.755" v="1149" actId="478"/>
          <ac:picMkLst>
            <pc:docMk/>
            <pc:sldMk cId="3930213356" sldId="521"/>
            <ac:picMk id="7" creationId="{57D6C0EE-677F-5879-BEED-D51DCDFF3DBC}"/>
          </ac:picMkLst>
        </pc:picChg>
        <pc:picChg chg="add mod">
          <ac:chgData name="Mehdi Davoodi" userId="374eff1b-b6cf-4832-b347-6d58b624eb25" providerId="ADAL" clId="{D5F64AFE-9F91-EE46-98C2-9144F2036398}" dt="2022-10-04T11:17:06.667" v="1437" actId="14100"/>
          <ac:picMkLst>
            <pc:docMk/>
            <pc:sldMk cId="3930213356" sldId="521"/>
            <ac:picMk id="8" creationId="{8013B67B-6FE7-BFD4-140A-C955F1649041}"/>
          </ac:picMkLst>
        </pc:picChg>
        <pc:picChg chg="add mod">
          <ac:chgData name="Mehdi Davoodi" userId="374eff1b-b6cf-4832-b347-6d58b624eb25" providerId="ADAL" clId="{D5F64AFE-9F91-EE46-98C2-9144F2036398}" dt="2022-10-04T11:17:04.622" v="1436" actId="14100"/>
          <ac:picMkLst>
            <pc:docMk/>
            <pc:sldMk cId="3930213356" sldId="521"/>
            <ac:picMk id="9" creationId="{2B4E8A92-A057-8447-9C37-226F4473E52B}"/>
          </ac:picMkLst>
        </pc:picChg>
      </pc:sldChg>
    </pc:docChg>
  </pc:docChgLst>
  <pc:docChgLst>
    <pc:chgData name="Mehdi Davoodi" userId="374eff1b-b6cf-4832-b347-6d58b624eb25" providerId="ADAL" clId="{D7C0E4BF-B0E5-C146-9754-603810F8DF21}"/>
    <pc:docChg chg="undo redo custSel addSld delSld modSld sldOrd">
      <pc:chgData name="Mehdi Davoodi" userId="374eff1b-b6cf-4832-b347-6d58b624eb25" providerId="ADAL" clId="{D7C0E4BF-B0E5-C146-9754-603810F8DF21}" dt="2022-09-20T12:00:37.296" v="1745" actId="20577"/>
      <pc:docMkLst>
        <pc:docMk/>
      </pc:docMkLst>
      <pc:sldChg chg="modSp mod">
        <pc:chgData name="Mehdi Davoodi" userId="374eff1b-b6cf-4832-b347-6d58b624eb25" providerId="ADAL" clId="{D7C0E4BF-B0E5-C146-9754-603810F8DF21}" dt="2022-09-19T19:40:24.660" v="1" actId="20577"/>
        <pc:sldMkLst>
          <pc:docMk/>
          <pc:sldMk cId="0" sldId="256"/>
        </pc:sldMkLst>
        <pc:spChg chg="mod">
          <ac:chgData name="Mehdi Davoodi" userId="374eff1b-b6cf-4832-b347-6d58b624eb25" providerId="ADAL" clId="{D7C0E4BF-B0E5-C146-9754-603810F8DF21}" dt="2022-09-19T19:40:24.660" v="1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Mehdi Davoodi" userId="374eff1b-b6cf-4832-b347-6d58b624eb25" providerId="ADAL" clId="{D7C0E4BF-B0E5-C146-9754-603810F8DF21}" dt="2022-09-19T19:41:56.571" v="31" actId="404"/>
        <pc:sldMkLst>
          <pc:docMk/>
          <pc:sldMk cId="0" sldId="257"/>
        </pc:sldMkLst>
        <pc:spChg chg="mod">
          <ac:chgData name="Mehdi Davoodi" userId="374eff1b-b6cf-4832-b347-6d58b624eb25" providerId="ADAL" clId="{D7C0E4BF-B0E5-C146-9754-603810F8DF21}" dt="2022-09-19T19:41:56.571" v="31" actId="404"/>
          <ac:spMkLst>
            <pc:docMk/>
            <pc:sldMk cId="0" sldId="257"/>
            <ac:spMk id="61" creationId="{00000000-0000-0000-0000-000000000000}"/>
          </ac:spMkLst>
        </pc:spChg>
      </pc:sldChg>
      <pc:sldChg chg="modSp mod ord">
        <pc:chgData name="Mehdi Davoodi" userId="374eff1b-b6cf-4832-b347-6d58b624eb25" providerId="ADAL" clId="{D7C0E4BF-B0E5-C146-9754-603810F8DF21}" dt="2022-09-19T19:45:28.415" v="137" actId="20577"/>
        <pc:sldMkLst>
          <pc:docMk/>
          <pc:sldMk cId="3953920736" sldId="476"/>
        </pc:sldMkLst>
        <pc:spChg chg="mod">
          <ac:chgData name="Mehdi Davoodi" userId="374eff1b-b6cf-4832-b347-6d58b624eb25" providerId="ADAL" clId="{D7C0E4BF-B0E5-C146-9754-603810F8DF21}" dt="2022-09-19T19:43:49.042" v="100" actId="20577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Mehdi Davoodi" userId="374eff1b-b6cf-4832-b347-6d58b624eb25" providerId="ADAL" clId="{D7C0E4BF-B0E5-C146-9754-603810F8DF21}" dt="2022-09-19T19:45:28.415" v="137" actId="20577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Mehdi Davoodi" userId="374eff1b-b6cf-4832-b347-6d58b624eb25" providerId="ADAL" clId="{D7C0E4BF-B0E5-C146-9754-603810F8DF21}" dt="2022-09-20T12:00:37.296" v="1745" actId="20577"/>
        <pc:sldMkLst>
          <pc:docMk/>
          <pc:sldMk cId="3859307221" sldId="491"/>
        </pc:sldMkLst>
        <pc:spChg chg="mod">
          <ac:chgData name="Mehdi Davoodi" userId="374eff1b-b6cf-4832-b347-6d58b624eb25" providerId="ADAL" clId="{D7C0E4BF-B0E5-C146-9754-603810F8DF21}" dt="2022-09-20T12:00:37.296" v="1745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modSp del mod ord">
        <pc:chgData name="Mehdi Davoodi" userId="374eff1b-b6cf-4832-b347-6d58b624eb25" providerId="ADAL" clId="{D7C0E4BF-B0E5-C146-9754-603810F8DF21}" dt="2022-09-19T19:46:32.666" v="138" actId="2696"/>
        <pc:sldMkLst>
          <pc:docMk/>
          <pc:sldMk cId="871718538" sldId="496"/>
        </pc:sldMkLst>
        <pc:spChg chg="mod">
          <ac:chgData name="Mehdi Davoodi" userId="374eff1b-b6cf-4832-b347-6d58b624eb25" providerId="ADAL" clId="{D7C0E4BF-B0E5-C146-9754-603810F8DF21}" dt="2022-09-19T19:42:52.991" v="57" actId="20577"/>
          <ac:spMkLst>
            <pc:docMk/>
            <pc:sldMk cId="871718538" sldId="496"/>
            <ac:spMk id="2" creationId="{309BADEB-6D36-88BD-794B-5B23863329C9}"/>
          </ac:spMkLst>
        </pc:spChg>
        <pc:spChg chg="mod">
          <ac:chgData name="Mehdi Davoodi" userId="374eff1b-b6cf-4832-b347-6d58b624eb25" providerId="ADAL" clId="{D7C0E4BF-B0E5-C146-9754-603810F8DF21}" dt="2022-09-19T19:43:24.159" v="74" actId="20577"/>
          <ac:spMkLst>
            <pc:docMk/>
            <pc:sldMk cId="871718538" sldId="496"/>
            <ac:spMk id="3" creationId="{3CD78365-BCCD-5100-AE66-F858C40828AA}"/>
          </ac:spMkLst>
        </pc:spChg>
      </pc:sldChg>
      <pc:sldChg chg="addSp delSp modSp mod ord">
        <pc:chgData name="Mehdi Davoodi" userId="374eff1b-b6cf-4832-b347-6d58b624eb25" providerId="ADAL" clId="{D7C0E4BF-B0E5-C146-9754-603810F8DF21}" dt="2022-09-19T21:07:01.927" v="496" actId="22"/>
        <pc:sldMkLst>
          <pc:docMk/>
          <pc:sldMk cId="1249543823" sldId="497"/>
        </pc:sldMkLst>
        <pc:spChg chg="mod">
          <ac:chgData name="Mehdi Davoodi" userId="374eff1b-b6cf-4832-b347-6d58b624eb25" providerId="ADAL" clId="{D7C0E4BF-B0E5-C146-9754-603810F8DF21}" dt="2022-09-19T19:46:52.240" v="139"/>
          <ac:spMkLst>
            <pc:docMk/>
            <pc:sldMk cId="1249543823" sldId="497"/>
            <ac:spMk id="2" creationId="{37B4B391-544B-276D-1721-FCFD4C30716A}"/>
          </ac:spMkLst>
        </pc:spChg>
        <pc:spChg chg="mod">
          <ac:chgData name="Mehdi Davoodi" userId="374eff1b-b6cf-4832-b347-6d58b624eb25" providerId="ADAL" clId="{D7C0E4BF-B0E5-C146-9754-603810F8DF21}" dt="2022-09-19T20:39:32.101" v="484" actId="20577"/>
          <ac:spMkLst>
            <pc:docMk/>
            <pc:sldMk cId="1249543823" sldId="497"/>
            <ac:spMk id="3" creationId="{C5666FC9-3C87-9C30-06F4-54B1AC106862}"/>
          </ac:spMkLst>
        </pc:spChg>
        <pc:spChg chg="add del">
          <ac:chgData name="Mehdi Davoodi" userId="374eff1b-b6cf-4832-b347-6d58b624eb25" providerId="ADAL" clId="{D7C0E4BF-B0E5-C146-9754-603810F8DF21}" dt="2022-09-19T19:55:13.008" v="146" actId="22"/>
          <ac:spMkLst>
            <pc:docMk/>
            <pc:sldMk cId="1249543823" sldId="497"/>
            <ac:spMk id="6" creationId="{F3BCBD0E-1E26-9E6D-B07F-B13DEC2B585B}"/>
          </ac:spMkLst>
        </pc:spChg>
        <pc:spChg chg="add mod">
          <ac:chgData name="Mehdi Davoodi" userId="374eff1b-b6cf-4832-b347-6d58b624eb25" providerId="ADAL" clId="{D7C0E4BF-B0E5-C146-9754-603810F8DF21}" dt="2022-09-19T20:40:29.400" v="491" actId="1076"/>
          <ac:spMkLst>
            <pc:docMk/>
            <pc:sldMk cId="1249543823" sldId="497"/>
            <ac:spMk id="8" creationId="{D77ED63B-BE53-BA50-C96E-823D2A7A9BB0}"/>
          </ac:spMkLst>
        </pc:spChg>
        <pc:spChg chg="add mod">
          <ac:chgData name="Mehdi Davoodi" userId="374eff1b-b6cf-4832-b347-6d58b624eb25" providerId="ADAL" clId="{D7C0E4BF-B0E5-C146-9754-603810F8DF21}" dt="2022-09-19T20:40:29.400" v="491" actId="1076"/>
          <ac:spMkLst>
            <pc:docMk/>
            <pc:sldMk cId="1249543823" sldId="497"/>
            <ac:spMk id="9" creationId="{52070DD6-BC0E-415F-739A-18C84BF7BA37}"/>
          </ac:spMkLst>
        </pc:spChg>
        <pc:spChg chg="add mod">
          <ac:chgData name="Mehdi Davoodi" userId="374eff1b-b6cf-4832-b347-6d58b624eb25" providerId="ADAL" clId="{D7C0E4BF-B0E5-C146-9754-603810F8DF21}" dt="2022-09-19T20:40:53.648" v="494" actId="14100"/>
          <ac:spMkLst>
            <pc:docMk/>
            <pc:sldMk cId="1249543823" sldId="497"/>
            <ac:spMk id="11" creationId="{6F5BBAD8-8DEF-186C-304D-CD8F7A5ABF2A}"/>
          </ac:spMkLst>
        </pc:spChg>
        <pc:spChg chg="add del">
          <ac:chgData name="Mehdi Davoodi" userId="374eff1b-b6cf-4832-b347-6d58b624eb25" providerId="ADAL" clId="{D7C0E4BF-B0E5-C146-9754-603810F8DF21}" dt="2022-09-19T21:07:01.927" v="496" actId="22"/>
          <ac:spMkLst>
            <pc:docMk/>
            <pc:sldMk cId="1249543823" sldId="497"/>
            <ac:spMk id="13" creationId="{F68F06F0-16D0-98F9-A86E-7D5F73C8DB10}"/>
          </ac:spMkLst>
        </pc:spChg>
        <pc:picChg chg="add mod">
          <ac:chgData name="Mehdi Davoodi" userId="374eff1b-b6cf-4832-b347-6d58b624eb25" providerId="ADAL" clId="{D7C0E4BF-B0E5-C146-9754-603810F8DF21}" dt="2022-09-19T20:38:41.424" v="469" actId="1076"/>
          <ac:picMkLst>
            <pc:docMk/>
            <pc:sldMk cId="1249543823" sldId="497"/>
            <ac:picMk id="7" creationId="{1DAAA60B-CD16-A5FE-9D93-5BA06C5514EC}"/>
          </ac:picMkLst>
        </pc:picChg>
      </pc:sldChg>
      <pc:sldChg chg="del">
        <pc:chgData name="Mehdi Davoodi" userId="374eff1b-b6cf-4832-b347-6d58b624eb25" providerId="ADAL" clId="{D7C0E4BF-B0E5-C146-9754-603810F8DF21}" dt="2022-09-20T00:35:53.016" v="1555" actId="2696"/>
        <pc:sldMkLst>
          <pc:docMk/>
          <pc:sldMk cId="4291328727" sldId="498"/>
        </pc:sldMkLst>
      </pc:sldChg>
      <pc:sldChg chg="del">
        <pc:chgData name="Mehdi Davoodi" userId="374eff1b-b6cf-4832-b347-6d58b624eb25" providerId="ADAL" clId="{D7C0E4BF-B0E5-C146-9754-603810F8DF21}" dt="2022-09-20T00:36:30.053" v="1563" actId="2696"/>
        <pc:sldMkLst>
          <pc:docMk/>
          <pc:sldMk cId="2255900587" sldId="499"/>
        </pc:sldMkLst>
      </pc:sldChg>
      <pc:sldChg chg="del">
        <pc:chgData name="Mehdi Davoodi" userId="374eff1b-b6cf-4832-b347-6d58b624eb25" providerId="ADAL" clId="{D7C0E4BF-B0E5-C146-9754-603810F8DF21}" dt="2022-09-20T00:36:25.079" v="1562" actId="2696"/>
        <pc:sldMkLst>
          <pc:docMk/>
          <pc:sldMk cId="2751620046" sldId="500"/>
        </pc:sldMkLst>
      </pc:sldChg>
      <pc:sldChg chg="del">
        <pc:chgData name="Mehdi Davoodi" userId="374eff1b-b6cf-4832-b347-6d58b624eb25" providerId="ADAL" clId="{D7C0E4BF-B0E5-C146-9754-603810F8DF21}" dt="2022-09-20T00:36:21.321" v="1561" actId="2696"/>
        <pc:sldMkLst>
          <pc:docMk/>
          <pc:sldMk cId="2921556343" sldId="501"/>
        </pc:sldMkLst>
      </pc:sldChg>
      <pc:sldChg chg="addSp delSp modSp mod ord modAnim">
        <pc:chgData name="Mehdi Davoodi" userId="374eff1b-b6cf-4832-b347-6d58b624eb25" providerId="ADAL" clId="{D7C0E4BF-B0E5-C146-9754-603810F8DF21}" dt="2022-09-19T20:12:39.279" v="257"/>
        <pc:sldMkLst>
          <pc:docMk/>
          <pc:sldMk cId="1531151644" sldId="502"/>
        </pc:sldMkLst>
        <pc:spChg chg="mod">
          <ac:chgData name="Mehdi Davoodi" userId="374eff1b-b6cf-4832-b347-6d58b624eb25" providerId="ADAL" clId="{D7C0E4BF-B0E5-C146-9754-603810F8DF21}" dt="2022-09-19T19:57:56.206" v="183"/>
          <ac:spMkLst>
            <pc:docMk/>
            <pc:sldMk cId="1531151644" sldId="502"/>
            <ac:spMk id="2" creationId="{A276BE5B-C1CF-3D2E-6D34-AB6FA30CF984}"/>
          </ac:spMkLst>
        </pc:spChg>
        <pc:spChg chg="mod">
          <ac:chgData name="Mehdi Davoodi" userId="374eff1b-b6cf-4832-b347-6d58b624eb25" providerId="ADAL" clId="{D7C0E4BF-B0E5-C146-9754-603810F8DF21}" dt="2022-09-19T20:10:39.546" v="247"/>
          <ac:spMkLst>
            <pc:docMk/>
            <pc:sldMk cId="1531151644" sldId="502"/>
            <ac:spMk id="3" creationId="{FBD9301B-EB32-3218-9CA4-E215ACB529A1}"/>
          </ac:spMkLst>
        </pc:spChg>
        <pc:picChg chg="del mod">
          <ac:chgData name="Mehdi Davoodi" userId="374eff1b-b6cf-4832-b347-6d58b624eb25" providerId="ADAL" clId="{D7C0E4BF-B0E5-C146-9754-603810F8DF21}" dt="2022-09-19T20:07:57.092" v="188" actId="478"/>
          <ac:picMkLst>
            <pc:docMk/>
            <pc:sldMk cId="1531151644" sldId="502"/>
            <ac:picMk id="5" creationId="{35B51E99-EA1B-7870-4A57-66A59914FC6F}"/>
          </ac:picMkLst>
        </pc:picChg>
        <pc:picChg chg="add mod">
          <ac:chgData name="Mehdi Davoodi" userId="374eff1b-b6cf-4832-b347-6d58b624eb25" providerId="ADAL" clId="{D7C0E4BF-B0E5-C146-9754-603810F8DF21}" dt="2022-09-19T20:09:55.461" v="237" actId="1076"/>
          <ac:picMkLst>
            <pc:docMk/>
            <pc:sldMk cId="1531151644" sldId="502"/>
            <ac:picMk id="6" creationId="{4B2F9268-C777-6982-2F85-92B8A6214394}"/>
          </ac:picMkLst>
        </pc:picChg>
        <pc:picChg chg="add mod">
          <ac:chgData name="Mehdi Davoodi" userId="374eff1b-b6cf-4832-b347-6d58b624eb25" providerId="ADAL" clId="{D7C0E4BF-B0E5-C146-9754-603810F8DF21}" dt="2022-09-19T20:10:02.035" v="240" actId="1076"/>
          <ac:picMkLst>
            <pc:docMk/>
            <pc:sldMk cId="1531151644" sldId="502"/>
            <ac:picMk id="7" creationId="{75361EAE-1BBD-0982-9920-D92C95B57925}"/>
          </ac:picMkLst>
        </pc:picChg>
        <pc:picChg chg="add mod">
          <ac:chgData name="Mehdi Davoodi" userId="374eff1b-b6cf-4832-b347-6d58b624eb25" providerId="ADAL" clId="{D7C0E4BF-B0E5-C146-9754-603810F8DF21}" dt="2022-09-19T20:10:30.611" v="245" actId="1076"/>
          <ac:picMkLst>
            <pc:docMk/>
            <pc:sldMk cId="1531151644" sldId="502"/>
            <ac:picMk id="8" creationId="{9CB767D6-32C1-827E-188A-96A5BE66016F}"/>
          </ac:picMkLst>
        </pc:picChg>
      </pc:sldChg>
      <pc:sldChg chg="del">
        <pc:chgData name="Mehdi Davoodi" userId="374eff1b-b6cf-4832-b347-6d58b624eb25" providerId="ADAL" clId="{D7C0E4BF-B0E5-C146-9754-603810F8DF21}" dt="2022-09-20T00:36:16.979" v="1560" actId="2696"/>
        <pc:sldMkLst>
          <pc:docMk/>
          <pc:sldMk cId="3875836191" sldId="503"/>
        </pc:sldMkLst>
      </pc:sldChg>
      <pc:sldChg chg="del">
        <pc:chgData name="Mehdi Davoodi" userId="374eff1b-b6cf-4832-b347-6d58b624eb25" providerId="ADAL" clId="{D7C0E4BF-B0E5-C146-9754-603810F8DF21}" dt="2022-09-20T00:36:12.278" v="1559" actId="2696"/>
        <pc:sldMkLst>
          <pc:docMk/>
          <pc:sldMk cId="793304033" sldId="504"/>
        </pc:sldMkLst>
      </pc:sldChg>
      <pc:sldChg chg="del">
        <pc:chgData name="Mehdi Davoodi" userId="374eff1b-b6cf-4832-b347-6d58b624eb25" providerId="ADAL" clId="{D7C0E4BF-B0E5-C146-9754-603810F8DF21}" dt="2022-09-20T00:36:08.677" v="1558" actId="2696"/>
        <pc:sldMkLst>
          <pc:docMk/>
          <pc:sldMk cId="1662335098" sldId="505"/>
        </pc:sldMkLst>
      </pc:sldChg>
      <pc:sldChg chg="addSp modSp mod ord">
        <pc:chgData name="Mehdi Davoodi" userId="374eff1b-b6cf-4832-b347-6d58b624eb25" providerId="ADAL" clId="{D7C0E4BF-B0E5-C146-9754-603810F8DF21}" dt="2022-09-19T20:17:42.677" v="362" actId="207"/>
        <pc:sldMkLst>
          <pc:docMk/>
          <pc:sldMk cId="3823354473" sldId="506"/>
        </pc:sldMkLst>
        <pc:spChg chg="mod">
          <ac:chgData name="Mehdi Davoodi" userId="374eff1b-b6cf-4832-b347-6d58b624eb25" providerId="ADAL" clId="{D7C0E4BF-B0E5-C146-9754-603810F8DF21}" dt="2022-09-19T19:56:41.548" v="177"/>
          <ac:spMkLst>
            <pc:docMk/>
            <pc:sldMk cId="3823354473" sldId="506"/>
            <ac:spMk id="2" creationId="{F5517109-2436-9FFD-3F5B-9740A675C516}"/>
          </ac:spMkLst>
        </pc:spChg>
        <pc:spChg chg="mod">
          <ac:chgData name="Mehdi Davoodi" userId="374eff1b-b6cf-4832-b347-6d58b624eb25" providerId="ADAL" clId="{D7C0E4BF-B0E5-C146-9754-603810F8DF21}" dt="2022-09-19T20:17:37.282" v="361" actId="207"/>
          <ac:spMkLst>
            <pc:docMk/>
            <pc:sldMk cId="3823354473" sldId="506"/>
            <ac:spMk id="3" creationId="{3EDA6110-8FC0-F782-105D-04FE5EF91728}"/>
          </ac:spMkLst>
        </pc:spChg>
        <pc:spChg chg="add mod">
          <ac:chgData name="Mehdi Davoodi" userId="374eff1b-b6cf-4832-b347-6d58b624eb25" providerId="ADAL" clId="{D7C0E4BF-B0E5-C146-9754-603810F8DF21}" dt="2022-09-19T20:17:42.677" v="362" actId="207"/>
          <ac:spMkLst>
            <pc:docMk/>
            <pc:sldMk cId="3823354473" sldId="506"/>
            <ac:spMk id="6" creationId="{BB699BB2-BA1B-9D57-DC05-05D8F9AD07B3}"/>
          </ac:spMkLst>
        </pc:spChg>
      </pc:sldChg>
      <pc:sldChg chg="addSp delSp modSp mod modClrScheme chgLayout">
        <pc:chgData name="Mehdi Davoodi" userId="374eff1b-b6cf-4832-b347-6d58b624eb25" providerId="ADAL" clId="{D7C0E4BF-B0E5-C146-9754-603810F8DF21}" dt="2022-09-19T22:55:42.981" v="1372" actId="20577"/>
        <pc:sldMkLst>
          <pc:docMk/>
          <pc:sldMk cId="1981918117" sldId="507"/>
        </pc:sldMkLst>
        <pc:spChg chg="add mod ord">
          <ac:chgData name="Mehdi Davoodi" userId="374eff1b-b6cf-4832-b347-6d58b624eb25" providerId="ADAL" clId="{D7C0E4BF-B0E5-C146-9754-603810F8DF21}" dt="2022-09-19T22:55:29.280" v="1358" actId="20577"/>
          <ac:spMkLst>
            <pc:docMk/>
            <pc:sldMk cId="1981918117" sldId="507"/>
            <ac:spMk id="2" creationId="{1952009C-B6D0-226A-D7AD-8820CD215A74}"/>
          </ac:spMkLst>
        </pc:spChg>
        <pc:spChg chg="mod ord">
          <ac:chgData name="Mehdi Davoodi" userId="374eff1b-b6cf-4832-b347-6d58b624eb25" providerId="ADAL" clId="{D7C0E4BF-B0E5-C146-9754-603810F8DF21}" dt="2022-09-19T22:47:31.686" v="1264" actId="700"/>
          <ac:spMkLst>
            <pc:docMk/>
            <pc:sldMk cId="1981918117" sldId="507"/>
            <ac:spMk id="3" creationId="{4DDFD057-9D77-5A03-27C1-DD49CBE5E064}"/>
          </ac:spMkLst>
        </pc:spChg>
        <pc:spChg chg="mod ord">
          <ac:chgData name="Mehdi Davoodi" userId="374eff1b-b6cf-4832-b347-6d58b624eb25" providerId="ADAL" clId="{D7C0E4BF-B0E5-C146-9754-603810F8DF21}" dt="2022-09-19T22:55:42.981" v="1372" actId="20577"/>
          <ac:spMkLst>
            <pc:docMk/>
            <pc:sldMk cId="1981918117" sldId="507"/>
            <ac:spMk id="9" creationId="{9D4ECCB6-EF4B-A1DF-4810-9BE505BB6BB0}"/>
          </ac:spMkLst>
        </pc:spChg>
        <pc:spChg chg="del mod">
          <ac:chgData name="Mehdi Davoodi" userId="374eff1b-b6cf-4832-b347-6d58b624eb25" providerId="ADAL" clId="{D7C0E4BF-B0E5-C146-9754-603810F8DF21}" dt="2022-09-19T22:47:34.100" v="1265" actId="478"/>
          <ac:spMkLst>
            <pc:docMk/>
            <pc:sldMk cId="1981918117" sldId="507"/>
            <ac:spMk id="11" creationId="{A5049999-32B8-72FB-6639-F427EB9988D6}"/>
          </ac:spMkLst>
        </pc:spChg>
        <pc:picChg chg="add mod">
          <ac:chgData name="Mehdi Davoodi" userId="374eff1b-b6cf-4832-b347-6d58b624eb25" providerId="ADAL" clId="{D7C0E4BF-B0E5-C146-9754-603810F8DF21}" dt="2022-09-19T22:55:16.826" v="1351" actId="1076"/>
          <ac:picMkLst>
            <pc:docMk/>
            <pc:sldMk cId="1981918117" sldId="507"/>
            <ac:picMk id="4" creationId="{F5ECCB0C-2E90-5BD1-89C9-A563470233AF}"/>
          </ac:picMkLst>
        </pc:picChg>
        <pc:picChg chg="add mod">
          <ac:chgData name="Mehdi Davoodi" userId="374eff1b-b6cf-4832-b347-6d58b624eb25" providerId="ADAL" clId="{D7C0E4BF-B0E5-C146-9754-603810F8DF21}" dt="2022-09-19T22:55:22.160" v="1352" actId="1076"/>
          <ac:picMkLst>
            <pc:docMk/>
            <pc:sldMk cId="1981918117" sldId="507"/>
            <ac:picMk id="5" creationId="{DCC4B097-0013-DC9E-24FF-66AFF93421EB}"/>
          </ac:picMkLst>
        </pc:picChg>
        <pc:picChg chg="del mod">
          <ac:chgData name="Mehdi Davoodi" userId="374eff1b-b6cf-4832-b347-6d58b624eb25" providerId="ADAL" clId="{D7C0E4BF-B0E5-C146-9754-603810F8DF21}" dt="2022-09-19T22:47:23.978" v="1261" actId="478"/>
          <ac:picMkLst>
            <pc:docMk/>
            <pc:sldMk cId="1981918117" sldId="507"/>
            <ac:picMk id="1026" creationId="{C8220844-9E1D-FD5A-053E-1C7EB9FDB38F}"/>
          </ac:picMkLst>
        </pc:picChg>
      </pc:sldChg>
      <pc:sldChg chg="del">
        <pc:chgData name="Mehdi Davoodi" userId="374eff1b-b6cf-4832-b347-6d58b624eb25" providerId="ADAL" clId="{D7C0E4BF-B0E5-C146-9754-603810F8DF21}" dt="2022-09-20T00:36:01.403" v="1556" actId="2696"/>
        <pc:sldMkLst>
          <pc:docMk/>
          <pc:sldMk cId="321251902" sldId="508"/>
        </pc:sldMkLst>
      </pc:sldChg>
      <pc:sldChg chg="del">
        <pc:chgData name="Mehdi Davoodi" userId="374eff1b-b6cf-4832-b347-6d58b624eb25" providerId="ADAL" clId="{D7C0E4BF-B0E5-C146-9754-603810F8DF21}" dt="2022-09-20T00:36:05.434" v="1557" actId="2696"/>
        <pc:sldMkLst>
          <pc:docMk/>
          <pc:sldMk cId="2863704010" sldId="509"/>
        </pc:sldMkLst>
      </pc:sldChg>
      <pc:sldChg chg="addSp modSp mod ord">
        <pc:chgData name="Mehdi Davoodi" userId="374eff1b-b6cf-4832-b347-6d58b624eb25" providerId="ADAL" clId="{D7C0E4BF-B0E5-C146-9754-603810F8DF21}" dt="2022-09-19T20:39:48.595" v="487" actId="1037"/>
        <pc:sldMkLst>
          <pc:docMk/>
          <pc:sldMk cId="708343631" sldId="510"/>
        </pc:sldMkLst>
        <pc:spChg chg="mod">
          <ac:chgData name="Mehdi Davoodi" userId="374eff1b-b6cf-4832-b347-6d58b624eb25" providerId="ADAL" clId="{D7C0E4BF-B0E5-C146-9754-603810F8DF21}" dt="2022-09-19T19:56:36.127" v="176" actId="20577"/>
          <ac:spMkLst>
            <pc:docMk/>
            <pc:sldMk cId="708343631" sldId="510"/>
            <ac:spMk id="2" creationId="{4041E890-D82C-9949-B07C-BECA36063D8A}"/>
          </ac:spMkLst>
        </pc:spChg>
        <pc:spChg chg="mod">
          <ac:chgData name="Mehdi Davoodi" userId="374eff1b-b6cf-4832-b347-6d58b624eb25" providerId="ADAL" clId="{D7C0E4BF-B0E5-C146-9754-603810F8DF21}" dt="2022-09-19T20:18:08.922" v="364" actId="20577"/>
          <ac:spMkLst>
            <pc:docMk/>
            <pc:sldMk cId="708343631" sldId="510"/>
            <ac:spMk id="3" creationId="{4D0D17EB-BAB3-BEAB-6211-EB1CCE16BC02}"/>
          </ac:spMkLst>
        </pc:spChg>
        <pc:spChg chg="add mod">
          <ac:chgData name="Mehdi Davoodi" userId="374eff1b-b6cf-4832-b347-6d58b624eb25" providerId="ADAL" clId="{D7C0E4BF-B0E5-C146-9754-603810F8DF21}" dt="2022-09-19T20:20:23.211" v="373" actId="14100"/>
          <ac:spMkLst>
            <pc:docMk/>
            <pc:sldMk cId="708343631" sldId="510"/>
            <ac:spMk id="7" creationId="{51F41785-887C-E8D0-D8D1-577EB9D11263}"/>
          </ac:spMkLst>
        </pc:spChg>
        <pc:picChg chg="mod">
          <ac:chgData name="Mehdi Davoodi" userId="374eff1b-b6cf-4832-b347-6d58b624eb25" providerId="ADAL" clId="{D7C0E4BF-B0E5-C146-9754-603810F8DF21}" dt="2022-09-19T20:39:48.595" v="487" actId="1037"/>
          <ac:picMkLst>
            <pc:docMk/>
            <pc:sldMk cId="708343631" sldId="510"/>
            <ac:picMk id="15" creationId="{86903D72-D575-42DA-787E-975309B411E4}"/>
          </ac:picMkLst>
        </pc:picChg>
      </pc:sldChg>
      <pc:sldChg chg="modSp mod ord">
        <pc:chgData name="Mehdi Davoodi" userId="374eff1b-b6cf-4832-b347-6d58b624eb25" providerId="ADAL" clId="{D7C0E4BF-B0E5-C146-9754-603810F8DF21}" dt="2022-09-19T20:20:45.253" v="374" actId="207"/>
        <pc:sldMkLst>
          <pc:docMk/>
          <pc:sldMk cId="3777268311" sldId="511"/>
        </pc:sldMkLst>
        <pc:spChg chg="mod">
          <ac:chgData name="Mehdi Davoodi" userId="374eff1b-b6cf-4832-b347-6d58b624eb25" providerId="ADAL" clId="{D7C0E4BF-B0E5-C146-9754-603810F8DF21}" dt="2022-09-19T19:56:44.707" v="178"/>
          <ac:spMkLst>
            <pc:docMk/>
            <pc:sldMk cId="3777268311" sldId="511"/>
            <ac:spMk id="2" creationId="{3149FE01-9F51-DE5D-C6AE-E5C97113F179}"/>
          </ac:spMkLst>
        </pc:spChg>
        <pc:spChg chg="mod">
          <ac:chgData name="Mehdi Davoodi" userId="374eff1b-b6cf-4832-b347-6d58b624eb25" providerId="ADAL" clId="{D7C0E4BF-B0E5-C146-9754-603810F8DF21}" dt="2022-09-19T20:20:45.253" v="374" actId="207"/>
          <ac:spMkLst>
            <pc:docMk/>
            <pc:sldMk cId="3777268311" sldId="511"/>
            <ac:spMk id="3" creationId="{98F5B12E-C2CD-65C6-49D0-D0F26B6EDE57}"/>
          </ac:spMkLst>
        </pc:spChg>
      </pc:sldChg>
      <pc:sldChg chg="modSp mod ord">
        <pc:chgData name="Mehdi Davoodi" userId="374eff1b-b6cf-4832-b347-6d58b624eb25" providerId="ADAL" clId="{D7C0E4BF-B0E5-C146-9754-603810F8DF21}" dt="2022-09-19T19:56:47.273" v="179"/>
        <pc:sldMkLst>
          <pc:docMk/>
          <pc:sldMk cId="1313005041" sldId="512"/>
        </pc:sldMkLst>
        <pc:spChg chg="mod">
          <ac:chgData name="Mehdi Davoodi" userId="374eff1b-b6cf-4832-b347-6d58b624eb25" providerId="ADAL" clId="{D7C0E4BF-B0E5-C146-9754-603810F8DF21}" dt="2022-09-19T19:56:47.273" v="179"/>
          <ac:spMkLst>
            <pc:docMk/>
            <pc:sldMk cId="1313005041" sldId="512"/>
            <ac:spMk id="2" creationId="{A627DA1C-3808-C0C2-A533-480421EAF3E6}"/>
          </ac:spMkLst>
        </pc:spChg>
      </pc:sldChg>
      <pc:sldChg chg="new del">
        <pc:chgData name="Mehdi Davoodi" userId="374eff1b-b6cf-4832-b347-6d58b624eb25" providerId="ADAL" clId="{D7C0E4BF-B0E5-C146-9754-603810F8DF21}" dt="2022-09-20T11:21:05.502" v="1564" actId="2696"/>
        <pc:sldMkLst>
          <pc:docMk/>
          <pc:sldMk cId="2072356785" sldId="513"/>
        </pc:sldMkLst>
      </pc:sldChg>
      <pc:sldChg chg="addSp delSp modSp add mod chgLayout">
        <pc:chgData name="Mehdi Davoodi" userId="374eff1b-b6cf-4832-b347-6d58b624eb25" providerId="ADAL" clId="{D7C0E4BF-B0E5-C146-9754-603810F8DF21}" dt="2022-09-19T21:43:45.959" v="789" actId="20577"/>
        <pc:sldMkLst>
          <pc:docMk/>
          <pc:sldMk cId="774252143" sldId="514"/>
        </pc:sldMkLst>
        <pc:spChg chg="mod ord">
          <ac:chgData name="Mehdi Davoodi" userId="374eff1b-b6cf-4832-b347-6d58b624eb25" providerId="ADAL" clId="{D7C0E4BF-B0E5-C146-9754-603810F8DF21}" dt="2022-09-19T21:07:26.950" v="500" actId="700"/>
          <ac:spMkLst>
            <pc:docMk/>
            <pc:sldMk cId="774252143" sldId="514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1:43:45.959" v="789" actId="20577"/>
          <ac:spMkLst>
            <pc:docMk/>
            <pc:sldMk cId="774252143" sldId="514"/>
            <ac:spMk id="3" creationId="{C5666FC9-3C87-9C30-06F4-54B1AC106862}"/>
          </ac:spMkLst>
        </pc:spChg>
        <pc:spChg chg="mod ord">
          <ac:chgData name="Mehdi Davoodi" userId="374eff1b-b6cf-4832-b347-6d58b624eb25" providerId="ADAL" clId="{D7C0E4BF-B0E5-C146-9754-603810F8DF21}" dt="2022-09-19T21:07:26.950" v="500" actId="700"/>
          <ac:spMkLst>
            <pc:docMk/>
            <pc:sldMk cId="774252143" sldId="514"/>
            <ac:spMk id="4" creationId="{B56A28A6-281A-3EDF-8EC7-045A65EA52D4}"/>
          </ac:spMkLst>
        </pc:spChg>
        <pc:spChg chg="del">
          <ac:chgData name="Mehdi Davoodi" userId="374eff1b-b6cf-4832-b347-6d58b624eb25" providerId="ADAL" clId="{D7C0E4BF-B0E5-C146-9754-603810F8DF21}" dt="2022-09-19T21:07:28.961" v="501" actId="478"/>
          <ac:spMkLst>
            <pc:docMk/>
            <pc:sldMk cId="774252143" sldId="514"/>
            <ac:spMk id="8" creationId="{D77ED63B-BE53-BA50-C96E-823D2A7A9BB0}"/>
          </ac:spMkLst>
        </pc:spChg>
        <pc:spChg chg="del">
          <ac:chgData name="Mehdi Davoodi" userId="374eff1b-b6cf-4832-b347-6d58b624eb25" providerId="ADAL" clId="{D7C0E4BF-B0E5-C146-9754-603810F8DF21}" dt="2022-09-19T21:07:30.812" v="502" actId="478"/>
          <ac:spMkLst>
            <pc:docMk/>
            <pc:sldMk cId="774252143" sldId="514"/>
            <ac:spMk id="9" creationId="{52070DD6-BC0E-415F-739A-18C84BF7BA37}"/>
          </ac:spMkLst>
        </pc:spChg>
        <pc:spChg chg="del">
          <ac:chgData name="Mehdi Davoodi" userId="374eff1b-b6cf-4832-b347-6d58b624eb25" providerId="ADAL" clId="{D7C0E4BF-B0E5-C146-9754-603810F8DF21}" dt="2022-09-19T21:07:24.086" v="499" actId="478"/>
          <ac:spMkLst>
            <pc:docMk/>
            <pc:sldMk cId="774252143" sldId="514"/>
            <ac:spMk id="11" creationId="{6F5BBAD8-8DEF-186C-304D-CD8F7A5ABF2A}"/>
          </ac:spMkLst>
        </pc:spChg>
        <pc:picChg chg="add mod">
          <ac:chgData name="Mehdi Davoodi" userId="374eff1b-b6cf-4832-b347-6d58b624eb25" providerId="ADAL" clId="{D7C0E4BF-B0E5-C146-9754-603810F8DF21}" dt="2022-09-19T21:41:36.831" v="643" actId="14100"/>
          <ac:picMkLst>
            <pc:docMk/>
            <pc:sldMk cId="774252143" sldId="514"/>
            <ac:picMk id="5" creationId="{57106BDC-8178-673F-D1B6-15B38DB26A65}"/>
          </ac:picMkLst>
        </pc:picChg>
        <pc:picChg chg="del">
          <ac:chgData name="Mehdi Davoodi" userId="374eff1b-b6cf-4832-b347-6d58b624eb25" providerId="ADAL" clId="{D7C0E4BF-B0E5-C146-9754-603810F8DF21}" dt="2022-09-19T21:07:22.059" v="498" actId="478"/>
          <ac:picMkLst>
            <pc:docMk/>
            <pc:sldMk cId="774252143" sldId="514"/>
            <ac:picMk id="7" creationId="{1DAAA60B-CD16-A5FE-9D93-5BA06C5514EC}"/>
          </ac:picMkLst>
        </pc:picChg>
      </pc:sldChg>
      <pc:sldChg chg="addSp delSp modSp add mod">
        <pc:chgData name="Mehdi Davoodi" userId="374eff1b-b6cf-4832-b347-6d58b624eb25" providerId="ADAL" clId="{D7C0E4BF-B0E5-C146-9754-603810F8DF21}" dt="2022-09-19T21:53:23.707" v="877"/>
        <pc:sldMkLst>
          <pc:docMk/>
          <pc:sldMk cId="1919576281" sldId="515"/>
        </pc:sldMkLst>
        <pc:spChg chg="mod">
          <ac:chgData name="Mehdi Davoodi" userId="374eff1b-b6cf-4832-b347-6d58b624eb25" providerId="ADAL" clId="{D7C0E4BF-B0E5-C146-9754-603810F8DF21}" dt="2022-09-19T21:42:16.612" v="645"/>
          <ac:spMkLst>
            <pc:docMk/>
            <pc:sldMk cId="1919576281" sldId="515"/>
            <ac:spMk id="2" creationId="{37B4B391-544B-276D-1721-FCFD4C30716A}"/>
          </ac:spMkLst>
        </pc:spChg>
        <pc:spChg chg="mod">
          <ac:chgData name="Mehdi Davoodi" userId="374eff1b-b6cf-4832-b347-6d58b624eb25" providerId="ADAL" clId="{D7C0E4BF-B0E5-C146-9754-603810F8DF21}" dt="2022-09-19T21:44:45.660" v="875" actId="313"/>
          <ac:spMkLst>
            <pc:docMk/>
            <pc:sldMk cId="1919576281" sldId="515"/>
            <ac:spMk id="3" creationId="{C5666FC9-3C87-9C30-06F4-54B1AC106862}"/>
          </ac:spMkLst>
        </pc:spChg>
        <pc:picChg chg="del">
          <ac:chgData name="Mehdi Davoodi" userId="374eff1b-b6cf-4832-b347-6d58b624eb25" providerId="ADAL" clId="{D7C0E4BF-B0E5-C146-9754-603810F8DF21}" dt="2022-09-19T21:43:51.308" v="790" actId="478"/>
          <ac:picMkLst>
            <pc:docMk/>
            <pc:sldMk cId="1919576281" sldId="515"/>
            <ac:picMk id="5" creationId="{57106BDC-8178-673F-D1B6-15B38DB26A65}"/>
          </ac:picMkLst>
        </pc:picChg>
        <pc:picChg chg="add mod">
          <ac:chgData name="Mehdi Davoodi" userId="374eff1b-b6cf-4832-b347-6d58b624eb25" providerId="ADAL" clId="{D7C0E4BF-B0E5-C146-9754-603810F8DF21}" dt="2022-09-19T21:53:23.707" v="877"/>
          <ac:picMkLst>
            <pc:docMk/>
            <pc:sldMk cId="1919576281" sldId="515"/>
            <ac:picMk id="6" creationId="{7CEC32C3-55E1-5729-2219-CD60D7C89000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14:45.717" v="963" actId="478"/>
        <pc:sldMkLst>
          <pc:docMk/>
          <pc:sldMk cId="425470285" sldId="516"/>
        </pc:sldMkLst>
        <pc:spChg chg="mod or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2" creationId="{37B4B391-544B-276D-1721-FCFD4C30716A}"/>
          </ac:spMkLst>
        </pc:spChg>
        <pc:spChg chg="del mo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3" creationId="{C5666FC9-3C87-9C30-06F4-54B1AC106862}"/>
          </ac:spMkLst>
        </pc:spChg>
        <pc:spChg chg="mod or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4" creationId="{B56A28A6-281A-3EDF-8EC7-045A65EA52D4}"/>
          </ac:spMkLst>
        </pc:spChg>
        <pc:spChg chg="add del mod ord">
          <ac:chgData name="Mehdi Davoodi" userId="374eff1b-b6cf-4832-b347-6d58b624eb25" providerId="ADAL" clId="{D7C0E4BF-B0E5-C146-9754-603810F8DF21}" dt="2022-09-19T22:01:56.229" v="887"/>
          <ac:spMkLst>
            <pc:docMk/>
            <pc:sldMk cId="425470285" sldId="516"/>
            <ac:spMk id="8" creationId="{E00DDDE1-1E6F-B526-3F78-85268A5477E9}"/>
          </ac:spMkLst>
        </pc:spChg>
        <pc:spChg chg="add mod">
          <ac:chgData name="Mehdi Davoodi" userId="374eff1b-b6cf-4832-b347-6d58b624eb25" providerId="ADAL" clId="{D7C0E4BF-B0E5-C146-9754-603810F8DF21}" dt="2022-09-19T22:02:51.129" v="939" actId="20577"/>
          <ac:spMkLst>
            <pc:docMk/>
            <pc:sldMk cId="425470285" sldId="516"/>
            <ac:spMk id="11" creationId="{CE418423-2FA3-1657-D66C-F99E26D7BCD7}"/>
          </ac:spMkLst>
        </pc:spChg>
        <pc:picChg chg="add del mod">
          <ac:chgData name="Mehdi Davoodi" userId="374eff1b-b6cf-4832-b347-6d58b624eb25" providerId="ADAL" clId="{D7C0E4BF-B0E5-C146-9754-603810F8DF21}" dt="2022-09-19T22:01:30.314" v="882" actId="478"/>
          <ac:picMkLst>
            <pc:docMk/>
            <pc:sldMk cId="425470285" sldId="516"/>
            <ac:picMk id="5" creationId="{A4C86CA2-8CD1-725B-1C10-7916EAE662E6}"/>
          </ac:picMkLst>
        </pc:picChg>
        <pc:picChg chg="del">
          <ac:chgData name="Mehdi Davoodi" userId="374eff1b-b6cf-4832-b347-6d58b624eb25" providerId="ADAL" clId="{D7C0E4BF-B0E5-C146-9754-603810F8DF21}" dt="2022-09-19T22:01:26.677" v="879" actId="478"/>
          <ac:picMkLst>
            <pc:docMk/>
            <pc:sldMk cId="425470285" sldId="516"/>
            <ac:picMk id="6" creationId="{7CEC32C3-55E1-5729-2219-CD60D7C89000}"/>
          </ac:picMkLst>
        </pc:picChg>
        <pc:picChg chg="add del mod">
          <ac:chgData name="Mehdi Davoodi" userId="374eff1b-b6cf-4832-b347-6d58b624eb25" providerId="ADAL" clId="{D7C0E4BF-B0E5-C146-9754-603810F8DF21}" dt="2022-09-19T22:01:50.891" v="884" actId="21"/>
          <ac:picMkLst>
            <pc:docMk/>
            <pc:sldMk cId="425470285" sldId="516"/>
            <ac:picMk id="7" creationId="{E6FB163B-02B6-AA58-EAF7-21C807011D03}"/>
          </ac:picMkLst>
        </pc:picChg>
        <pc:picChg chg="add del mod">
          <ac:chgData name="Mehdi Davoodi" userId="374eff1b-b6cf-4832-b347-6d58b624eb25" providerId="ADAL" clId="{D7C0E4BF-B0E5-C146-9754-603810F8DF21}" dt="2022-09-19T22:02:19.957" v="889" actId="478"/>
          <ac:picMkLst>
            <pc:docMk/>
            <pc:sldMk cId="425470285" sldId="516"/>
            <ac:picMk id="9" creationId="{4D376EF8-21D9-7C89-E6B8-F85B343F3571}"/>
          </ac:picMkLst>
        </pc:picChg>
        <pc:picChg chg="add del mod">
          <ac:chgData name="Mehdi Davoodi" userId="374eff1b-b6cf-4832-b347-6d58b624eb25" providerId="ADAL" clId="{D7C0E4BF-B0E5-C146-9754-603810F8DF21}" dt="2022-09-19T22:14:45.717" v="963" actId="478"/>
          <ac:picMkLst>
            <pc:docMk/>
            <pc:sldMk cId="425470285" sldId="516"/>
            <ac:picMk id="12" creationId="{14FD9273-D7CA-AA49-032D-F37C027B6B2F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29:20.175" v="1097" actId="20577"/>
        <pc:sldMkLst>
          <pc:docMk/>
          <pc:sldMk cId="2572870332" sldId="517"/>
        </pc:sldMkLst>
        <pc:spChg chg="mod ord">
          <ac:chgData name="Mehdi Davoodi" userId="374eff1b-b6cf-4832-b347-6d58b624eb25" providerId="ADAL" clId="{D7C0E4BF-B0E5-C146-9754-603810F8DF21}" dt="2022-09-19T22:29:20.175" v="1097" actId="20577"/>
          <ac:spMkLst>
            <pc:docMk/>
            <pc:sldMk cId="2572870332" sldId="517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2:15:23.648" v="968" actId="700"/>
          <ac:spMkLst>
            <pc:docMk/>
            <pc:sldMk cId="2572870332" sldId="517"/>
            <ac:spMk id="4" creationId="{B56A28A6-281A-3EDF-8EC7-045A65EA52D4}"/>
          </ac:spMkLst>
        </pc:spChg>
        <pc:spChg chg="add del mod ord">
          <ac:chgData name="Mehdi Davoodi" userId="374eff1b-b6cf-4832-b347-6d58b624eb25" providerId="ADAL" clId="{D7C0E4BF-B0E5-C146-9754-603810F8DF21}" dt="2022-09-19T22:17:32.856" v="1090" actId="20577"/>
          <ac:spMkLst>
            <pc:docMk/>
            <pc:sldMk cId="2572870332" sldId="517"/>
            <ac:spMk id="6" creationId="{3414BC4D-E5F8-48F3-C222-E38DF393656C}"/>
          </ac:spMkLst>
        </pc:spChg>
        <pc:spChg chg="add mod">
          <ac:chgData name="Mehdi Davoodi" userId="374eff1b-b6cf-4832-b347-6d58b624eb25" providerId="ADAL" clId="{D7C0E4BF-B0E5-C146-9754-603810F8DF21}" dt="2022-09-19T22:17:38.751" v="1091"/>
          <ac:spMkLst>
            <pc:docMk/>
            <pc:sldMk cId="2572870332" sldId="517"/>
            <ac:spMk id="7" creationId="{50A5ABA7-2223-7B5C-5DE6-71CE6F5EFCB5}"/>
          </ac:spMkLst>
        </pc:spChg>
        <pc:spChg chg="add del mod">
          <ac:chgData name="Mehdi Davoodi" userId="374eff1b-b6cf-4832-b347-6d58b624eb25" providerId="ADAL" clId="{D7C0E4BF-B0E5-C146-9754-603810F8DF21}" dt="2022-09-19T22:16:45.025" v="1042" actId="478"/>
          <ac:spMkLst>
            <pc:docMk/>
            <pc:sldMk cId="2572870332" sldId="517"/>
            <ac:spMk id="9" creationId="{03C4CF33-2AEC-FC02-6849-CC77A2400287}"/>
          </ac:spMkLst>
        </pc:spChg>
        <pc:spChg chg="del mod">
          <ac:chgData name="Mehdi Davoodi" userId="374eff1b-b6cf-4832-b347-6d58b624eb25" providerId="ADAL" clId="{D7C0E4BF-B0E5-C146-9754-603810F8DF21}" dt="2022-09-19T22:10:46.487" v="958" actId="478"/>
          <ac:spMkLst>
            <pc:docMk/>
            <pc:sldMk cId="2572870332" sldId="517"/>
            <ac:spMk id="11" creationId="{CE418423-2FA3-1657-D66C-F99E26D7BCD7}"/>
          </ac:spMkLst>
        </pc:spChg>
        <pc:picChg chg="add mod">
          <ac:chgData name="Mehdi Davoodi" userId="374eff1b-b6cf-4832-b347-6d58b624eb25" providerId="ADAL" clId="{D7C0E4BF-B0E5-C146-9754-603810F8DF21}" dt="2022-09-19T22:15:20.696" v="967" actId="14100"/>
          <ac:picMkLst>
            <pc:docMk/>
            <pc:sldMk cId="2572870332" sldId="517"/>
            <ac:picMk id="3" creationId="{24BBF865-0032-EEF6-0DC4-ED67863BDD5E}"/>
          </ac:picMkLst>
        </pc:picChg>
        <pc:picChg chg="add mod">
          <ac:chgData name="Mehdi Davoodi" userId="374eff1b-b6cf-4832-b347-6d58b624eb25" providerId="ADAL" clId="{D7C0E4BF-B0E5-C146-9754-603810F8DF21}" dt="2022-09-19T22:15:17.713" v="966" actId="1076"/>
          <ac:picMkLst>
            <pc:docMk/>
            <pc:sldMk cId="2572870332" sldId="517"/>
            <ac:picMk id="5" creationId="{58371542-9F2B-45B5-AA50-9FA23B28D5C3}"/>
          </ac:picMkLst>
        </pc:picChg>
        <pc:picChg chg="del">
          <ac:chgData name="Mehdi Davoodi" userId="374eff1b-b6cf-4832-b347-6d58b624eb25" providerId="ADAL" clId="{D7C0E4BF-B0E5-C146-9754-603810F8DF21}" dt="2022-09-19T22:04:38.014" v="955" actId="478"/>
          <ac:picMkLst>
            <pc:docMk/>
            <pc:sldMk cId="2572870332" sldId="517"/>
            <ac:picMk id="12" creationId="{14FD9273-D7CA-AA49-032D-F37C027B6B2F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46:36.407" v="1259" actId="20577"/>
        <pc:sldMkLst>
          <pc:docMk/>
          <pc:sldMk cId="653218730" sldId="518"/>
        </pc:sldMkLst>
        <pc:spChg chg="mod ord">
          <ac:chgData name="Mehdi Davoodi" userId="374eff1b-b6cf-4832-b347-6d58b624eb25" providerId="ADAL" clId="{D7C0E4BF-B0E5-C146-9754-603810F8DF21}" dt="2022-09-19T22:29:31.472" v="1102" actId="700"/>
          <ac:spMkLst>
            <pc:docMk/>
            <pc:sldMk cId="653218730" sldId="518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2:29:31.472" v="1102" actId="700"/>
          <ac:spMkLst>
            <pc:docMk/>
            <pc:sldMk cId="653218730" sldId="518"/>
            <ac:spMk id="4" creationId="{B56A28A6-281A-3EDF-8EC7-045A65EA52D4}"/>
          </ac:spMkLst>
        </pc:spChg>
        <pc:spChg chg="mod ord">
          <ac:chgData name="Mehdi Davoodi" userId="374eff1b-b6cf-4832-b347-6d58b624eb25" providerId="ADAL" clId="{D7C0E4BF-B0E5-C146-9754-603810F8DF21}" dt="2022-09-19T22:46:36.407" v="1259" actId="20577"/>
          <ac:spMkLst>
            <pc:docMk/>
            <pc:sldMk cId="653218730" sldId="518"/>
            <ac:spMk id="6" creationId="{3414BC4D-E5F8-48F3-C222-E38DF393656C}"/>
          </ac:spMkLst>
        </pc:spChg>
        <pc:spChg chg="del">
          <ac:chgData name="Mehdi Davoodi" userId="374eff1b-b6cf-4832-b347-6d58b624eb25" providerId="ADAL" clId="{D7C0E4BF-B0E5-C146-9754-603810F8DF21}" dt="2022-09-19T22:29:29.129" v="1101" actId="478"/>
          <ac:spMkLst>
            <pc:docMk/>
            <pc:sldMk cId="653218730" sldId="518"/>
            <ac:spMk id="7" creationId="{50A5ABA7-2223-7B5C-5DE6-71CE6F5EFCB5}"/>
          </ac:spMkLst>
        </pc:spChg>
        <pc:picChg chg="del">
          <ac:chgData name="Mehdi Davoodi" userId="374eff1b-b6cf-4832-b347-6d58b624eb25" providerId="ADAL" clId="{D7C0E4BF-B0E5-C146-9754-603810F8DF21}" dt="2022-09-19T22:29:26.428" v="1099" actId="478"/>
          <ac:picMkLst>
            <pc:docMk/>
            <pc:sldMk cId="653218730" sldId="518"/>
            <ac:picMk id="3" creationId="{24BBF865-0032-EEF6-0DC4-ED67863BDD5E}"/>
          </ac:picMkLst>
        </pc:picChg>
        <pc:picChg chg="del">
          <ac:chgData name="Mehdi Davoodi" userId="374eff1b-b6cf-4832-b347-6d58b624eb25" providerId="ADAL" clId="{D7C0E4BF-B0E5-C146-9754-603810F8DF21}" dt="2022-09-19T22:29:27.399" v="1100" actId="478"/>
          <ac:picMkLst>
            <pc:docMk/>
            <pc:sldMk cId="653218730" sldId="518"/>
            <ac:picMk id="5" creationId="{58371542-9F2B-45B5-AA50-9FA23B28D5C3}"/>
          </ac:picMkLst>
        </pc:picChg>
        <pc:picChg chg="add mod">
          <ac:chgData name="Mehdi Davoodi" userId="374eff1b-b6cf-4832-b347-6d58b624eb25" providerId="ADAL" clId="{D7C0E4BF-B0E5-C146-9754-603810F8DF21}" dt="2022-09-19T22:29:47.862" v="1104" actId="1076"/>
          <ac:picMkLst>
            <pc:docMk/>
            <pc:sldMk cId="653218730" sldId="518"/>
            <ac:picMk id="8" creationId="{9E0EFF52-6A8E-CC3F-BB0A-CA55E1C9539B}"/>
          </ac:picMkLst>
        </pc:picChg>
      </pc:sldChg>
      <pc:sldChg chg="add del">
        <pc:chgData name="Mehdi Davoodi" userId="374eff1b-b6cf-4832-b347-6d58b624eb25" providerId="ADAL" clId="{D7C0E4BF-B0E5-C146-9754-603810F8DF21}" dt="2022-09-19T22:55:55.577" v="1374" actId="2696"/>
        <pc:sldMkLst>
          <pc:docMk/>
          <pc:sldMk cId="967602665" sldId="519"/>
        </pc:sldMkLst>
      </pc:sldChg>
      <pc:sldChg chg="addSp delSp modSp add mod">
        <pc:chgData name="Mehdi Davoodi" userId="374eff1b-b6cf-4832-b347-6d58b624eb25" providerId="ADAL" clId="{D7C0E4BF-B0E5-C146-9754-603810F8DF21}" dt="2022-09-20T00:34:17.261" v="1554" actId="1076"/>
        <pc:sldMkLst>
          <pc:docMk/>
          <pc:sldMk cId="1283346201" sldId="520"/>
        </pc:sldMkLst>
        <pc:spChg chg="mod">
          <ac:chgData name="Mehdi Davoodi" userId="374eff1b-b6cf-4832-b347-6d58b624eb25" providerId="ADAL" clId="{D7C0E4BF-B0E5-C146-9754-603810F8DF21}" dt="2022-09-20T00:33:32.863" v="1545" actId="20577"/>
          <ac:spMkLst>
            <pc:docMk/>
            <pc:sldMk cId="1283346201" sldId="520"/>
            <ac:spMk id="2" creationId="{1952009C-B6D0-226A-D7AD-8820CD215A74}"/>
          </ac:spMkLst>
        </pc:spChg>
        <pc:spChg chg="add mod">
          <ac:chgData name="Mehdi Davoodi" userId="374eff1b-b6cf-4832-b347-6d58b624eb25" providerId="ADAL" clId="{D7C0E4BF-B0E5-C146-9754-603810F8DF21}" dt="2022-09-20T00:34:17.261" v="1554" actId="1076"/>
          <ac:spMkLst>
            <pc:docMk/>
            <pc:sldMk cId="1283346201" sldId="520"/>
            <ac:spMk id="8" creationId="{A824D8CA-84AE-FFE4-CB68-70CEA8AF5109}"/>
          </ac:spMkLst>
        </pc:spChg>
        <pc:picChg chg="del">
          <ac:chgData name="Mehdi Davoodi" userId="374eff1b-b6cf-4832-b347-6d58b624eb25" providerId="ADAL" clId="{D7C0E4BF-B0E5-C146-9754-603810F8DF21}" dt="2022-09-20T00:31:55.364" v="1529" actId="478"/>
          <ac:picMkLst>
            <pc:docMk/>
            <pc:sldMk cId="1283346201" sldId="520"/>
            <ac:picMk id="4" creationId="{F5ECCB0C-2E90-5BD1-89C9-A563470233AF}"/>
          </ac:picMkLst>
        </pc:picChg>
        <pc:picChg chg="del">
          <ac:chgData name="Mehdi Davoodi" userId="374eff1b-b6cf-4832-b347-6d58b624eb25" providerId="ADAL" clId="{D7C0E4BF-B0E5-C146-9754-603810F8DF21}" dt="2022-09-20T00:31:56.353" v="1530" actId="478"/>
          <ac:picMkLst>
            <pc:docMk/>
            <pc:sldMk cId="1283346201" sldId="520"/>
            <ac:picMk id="5" creationId="{DCC4B097-0013-DC9E-24FF-66AFF93421EB}"/>
          </ac:picMkLst>
        </pc:picChg>
        <pc:picChg chg="add mod">
          <ac:chgData name="Mehdi Davoodi" userId="374eff1b-b6cf-4832-b347-6d58b624eb25" providerId="ADAL" clId="{D7C0E4BF-B0E5-C146-9754-603810F8DF21}" dt="2022-09-20T00:33:40.627" v="1546" actId="1076"/>
          <ac:picMkLst>
            <pc:docMk/>
            <pc:sldMk cId="1283346201" sldId="520"/>
            <ac:picMk id="6" creationId="{35E37653-EAE8-AA7A-0959-3ADC8281EA5D}"/>
          </ac:picMkLst>
        </pc:picChg>
      </pc:sldChg>
      <pc:sldChg chg="addSp delSp modSp add mod">
        <pc:chgData name="Mehdi Davoodi" userId="374eff1b-b6cf-4832-b347-6d58b624eb25" providerId="ADAL" clId="{D7C0E4BF-B0E5-C146-9754-603810F8DF21}" dt="2022-09-19T23:03:01.734" v="1444" actId="1076"/>
        <pc:sldMkLst>
          <pc:docMk/>
          <pc:sldMk cId="2157241115" sldId="521"/>
        </pc:sldMkLst>
        <pc:spChg chg="mod">
          <ac:chgData name="Mehdi Davoodi" userId="374eff1b-b6cf-4832-b347-6d58b624eb25" providerId="ADAL" clId="{D7C0E4BF-B0E5-C146-9754-603810F8DF21}" dt="2022-09-19T23:02:46.488" v="1437" actId="14100"/>
          <ac:spMkLst>
            <pc:docMk/>
            <pc:sldMk cId="2157241115" sldId="521"/>
            <ac:spMk id="2" creationId="{1952009C-B6D0-226A-D7AD-8820CD215A74}"/>
          </ac:spMkLst>
        </pc:spChg>
        <pc:picChg chg="del">
          <ac:chgData name="Mehdi Davoodi" userId="374eff1b-b6cf-4832-b347-6d58b624eb25" providerId="ADAL" clId="{D7C0E4BF-B0E5-C146-9754-603810F8DF21}" dt="2022-09-19T22:56:29.198" v="1376" actId="478"/>
          <ac:picMkLst>
            <pc:docMk/>
            <pc:sldMk cId="2157241115" sldId="521"/>
            <ac:picMk id="4" creationId="{F5ECCB0C-2E90-5BD1-89C9-A563470233AF}"/>
          </ac:picMkLst>
        </pc:picChg>
        <pc:picChg chg="del">
          <ac:chgData name="Mehdi Davoodi" userId="374eff1b-b6cf-4832-b347-6d58b624eb25" providerId="ADAL" clId="{D7C0E4BF-B0E5-C146-9754-603810F8DF21}" dt="2022-09-19T22:56:30.454" v="1377" actId="478"/>
          <ac:picMkLst>
            <pc:docMk/>
            <pc:sldMk cId="2157241115" sldId="521"/>
            <ac:picMk id="5" creationId="{DCC4B097-0013-DC9E-24FF-66AFF93421EB}"/>
          </ac:picMkLst>
        </pc:picChg>
        <pc:picChg chg="add mod">
          <ac:chgData name="Mehdi Davoodi" userId="374eff1b-b6cf-4832-b347-6d58b624eb25" providerId="ADAL" clId="{D7C0E4BF-B0E5-C146-9754-603810F8DF21}" dt="2022-09-19T23:02:47.673" v="1438" actId="1076"/>
          <ac:picMkLst>
            <pc:docMk/>
            <pc:sldMk cId="2157241115" sldId="521"/>
            <ac:picMk id="6" creationId="{3C4EE0E9-332B-8022-2BB6-D1612AA710D7}"/>
          </ac:picMkLst>
        </pc:picChg>
        <pc:picChg chg="add mod">
          <ac:chgData name="Mehdi Davoodi" userId="374eff1b-b6cf-4832-b347-6d58b624eb25" providerId="ADAL" clId="{D7C0E4BF-B0E5-C146-9754-603810F8DF21}" dt="2022-09-19T23:02:50.355" v="1439" actId="1076"/>
          <ac:picMkLst>
            <pc:docMk/>
            <pc:sldMk cId="2157241115" sldId="521"/>
            <ac:picMk id="7" creationId="{C43A2F50-68BC-0A73-48C8-45C08F913842}"/>
          </ac:picMkLst>
        </pc:picChg>
        <pc:picChg chg="add mod">
          <ac:chgData name="Mehdi Davoodi" userId="374eff1b-b6cf-4832-b347-6d58b624eb25" providerId="ADAL" clId="{D7C0E4BF-B0E5-C146-9754-603810F8DF21}" dt="2022-09-19T23:03:01.734" v="1444" actId="1076"/>
          <ac:picMkLst>
            <pc:docMk/>
            <pc:sldMk cId="2157241115" sldId="521"/>
            <ac:picMk id="8" creationId="{62B2A706-DD13-FC9F-B36F-8097ECD7A6AE}"/>
          </ac:picMkLst>
        </pc:picChg>
      </pc:sldChg>
    </pc:docChg>
  </pc:docChgLst>
  <pc:docChgLst>
    <pc:chgData name="Mehdi Davoodi" userId="374eff1b-b6cf-4832-b347-6d58b624eb25" providerId="ADAL" clId="{E9FA4FFC-BF82-3F4F-A034-6A50F8BBFB5A}"/>
    <pc:docChg chg="undo custSel modSld">
      <pc:chgData name="Mehdi Davoodi" userId="374eff1b-b6cf-4832-b347-6d58b624eb25" providerId="ADAL" clId="{E9FA4FFC-BF82-3F4F-A034-6A50F8BBFB5A}" dt="2022-09-27T04:10:26.758" v="54" actId="20577"/>
      <pc:docMkLst>
        <pc:docMk/>
      </pc:docMkLst>
      <pc:sldChg chg="modSp mod">
        <pc:chgData name="Mehdi Davoodi" userId="374eff1b-b6cf-4832-b347-6d58b624eb25" providerId="ADAL" clId="{E9FA4FFC-BF82-3F4F-A034-6A50F8BBFB5A}" dt="2022-09-27T04:09:02.815" v="53" actId="20577"/>
        <pc:sldMkLst>
          <pc:docMk/>
          <pc:sldMk cId="3953920736" sldId="476"/>
        </pc:sldMkLst>
        <pc:spChg chg="mod">
          <ac:chgData name="Mehdi Davoodi" userId="374eff1b-b6cf-4832-b347-6d58b624eb25" providerId="ADAL" clId="{E9FA4FFC-BF82-3F4F-A034-6A50F8BBFB5A}" dt="2022-09-26T21:33:41.170" v="6" actId="20577"/>
          <ac:spMkLst>
            <pc:docMk/>
            <pc:sldMk cId="3953920736" sldId="476"/>
            <ac:spMk id="3" creationId="{8A48DCBE-9D9E-C190-E3A1-F8CEC83D1980}"/>
          </ac:spMkLst>
        </pc:spChg>
        <pc:spChg chg="mod">
          <ac:chgData name="Mehdi Davoodi" userId="374eff1b-b6cf-4832-b347-6d58b624eb25" providerId="ADAL" clId="{E9FA4FFC-BF82-3F4F-A034-6A50F8BBFB5A}" dt="2022-09-27T04:09:02.815" v="53" actId="20577"/>
          <ac:spMkLst>
            <pc:docMk/>
            <pc:sldMk cId="3953920736" sldId="476"/>
            <ac:spMk id="6" creationId="{9841A988-979D-3B64-7813-C7181164FD9B}"/>
          </ac:spMkLst>
        </pc:spChg>
      </pc:sldChg>
      <pc:sldChg chg="addSp delSp modSp mod delAnim modAnim">
        <pc:chgData name="Mehdi Davoodi" userId="374eff1b-b6cf-4832-b347-6d58b624eb25" providerId="ADAL" clId="{E9FA4FFC-BF82-3F4F-A034-6A50F8BBFB5A}" dt="2022-09-26T21:46:26.580" v="38"/>
        <pc:sldMkLst>
          <pc:docMk/>
          <pc:sldMk cId="3136885152" sldId="492"/>
        </pc:sldMkLst>
        <pc:spChg chg="mod">
          <ac:chgData name="Mehdi Davoodi" userId="374eff1b-b6cf-4832-b347-6d58b624eb25" providerId="ADAL" clId="{E9FA4FFC-BF82-3F4F-A034-6A50F8BBFB5A}" dt="2022-09-26T21:44:12.476" v="28" actId="1076"/>
          <ac:spMkLst>
            <pc:docMk/>
            <pc:sldMk cId="3136885152" sldId="492"/>
            <ac:spMk id="11" creationId="{67D94718-FF17-D840-004E-F5A507BD8A55}"/>
          </ac:spMkLst>
        </pc:spChg>
        <pc:picChg chg="add del mod">
          <ac:chgData name="Mehdi Davoodi" userId="374eff1b-b6cf-4832-b347-6d58b624eb25" providerId="ADAL" clId="{E9FA4FFC-BF82-3F4F-A034-6A50F8BBFB5A}" dt="2022-09-26T21:43:33.649" v="18" actId="478"/>
          <ac:picMkLst>
            <pc:docMk/>
            <pc:sldMk cId="3136885152" sldId="492"/>
            <ac:picMk id="6" creationId="{105C6915-7D05-D2E0-46AB-C99E05834604}"/>
          </ac:picMkLst>
        </pc:picChg>
        <pc:picChg chg="add del mod">
          <ac:chgData name="Mehdi Davoodi" userId="374eff1b-b6cf-4832-b347-6d58b624eb25" providerId="ADAL" clId="{E9FA4FFC-BF82-3F4F-A034-6A50F8BBFB5A}" dt="2022-09-26T21:43:40.721" v="22" actId="478"/>
          <ac:picMkLst>
            <pc:docMk/>
            <pc:sldMk cId="3136885152" sldId="492"/>
            <ac:picMk id="7" creationId="{05AB9A4E-4A90-801B-D8BA-5EA6E8EB4A15}"/>
          </ac:picMkLst>
        </pc:picChg>
        <pc:picChg chg="add mod">
          <ac:chgData name="Mehdi Davoodi" userId="374eff1b-b6cf-4832-b347-6d58b624eb25" providerId="ADAL" clId="{E9FA4FFC-BF82-3F4F-A034-6A50F8BBFB5A}" dt="2022-09-26T21:44:15.758" v="29" actId="14100"/>
          <ac:picMkLst>
            <pc:docMk/>
            <pc:sldMk cId="3136885152" sldId="492"/>
            <ac:picMk id="8" creationId="{CC9F473B-5644-A16A-C106-76FC7C91260B}"/>
          </ac:picMkLst>
        </pc:picChg>
        <pc:picChg chg="del">
          <ac:chgData name="Mehdi Davoodi" userId="374eff1b-b6cf-4832-b347-6d58b624eb25" providerId="ADAL" clId="{E9FA4FFC-BF82-3F4F-A034-6A50F8BBFB5A}" dt="2022-09-26T21:42:45.024" v="13" actId="478"/>
          <ac:picMkLst>
            <pc:docMk/>
            <pc:sldMk cId="3136885152" sldId="492"/>
            <ac:picMk id="9" creationId="{50D9AF36-CDEE-8427-EAE3-899802AA2758}"/>
          </ac:picMkLst>
        </pc:picChg>
        <pc:picChg chg="del">
          <ac:chgData name="Mehdi Davoodi" userId="374eff1b-b6cf-4832-b347-6d58b624eb25" providerId="ADAL" clId="{E9FA4FFC-BF82-3F4F-A034-6A50F8BBFB5A}" dt="2022-09-26T21:42:43.944" v="12" actId="478"/>
          <ac:picMkLst>
            <pc:docMk/>
            <pc:sldMk cId="3136885152" sldId="492"/>
            <ac:picMk id="10" creationId="{DCDD9B63-B1F0-7C6E-A4B2-CA065C244EE7}"/>
          </ac:picMkLst>
        </pc:picChg>
      </pc:sldChg>
      <pc:sldChg chg="modNotesTx">
        <pc:chgData name="Mehdi Davoodi" userId="374eff1b-b6cf-4832-b347-6d58b624eb25" providerId="ADAL" clId="{E9FA4FFC-BF82-3F4F-A034-6A50F8BBFB5A}" dt="2022-09-27T04:10:26.758" v="54" actId="20577"/>
        <pc:sldMkLst>
          <pc:docMk/>
          <pc:sldMk cId="2096444499" sldId="494"/>
        </pc:sldMkLst>
      </pc:sldChg>
      <pc:sldChg chg="addSp modSp mod modAnim">
        <pc:chgData name="Mehdi Davoodi" userId="374eff1b-b6cf-4832-b347-6d58b624eb25" providerId="ADAL" clId="{E9FA4FFC-BF82-3F4F-A034-6A50F8BBFB5A}" dt="2022-09-26T23:30:22.689" v="49"/>
        <pc:sldMkLst>
          <pc:docMk/>
          <pc:sldMk cId="3666646341" sldId="499"/>
        </pc:sldMkLst>
        <pc:spChg chg="add mod">
          <ac:chgData name="Mehdi Davoodi" userId="374eff1b-b6cf-4832-b347-6d58b624eb25" providerId="ADAL" clId="{E9FA4FFC-BF82-3F4F-A034-6A50F8BBFB5A}" dt="2022-09-26T23:30:18.722" v="48" actId="14100"/>
          <ac:spMkLst>
            <pc:docMk/>
            <pc:sldMk cId="3666646341" sldId="499"/>
            <ac:spMk id="5" creationId="{8C9BE4AC-1EE6-2E21-7B33-8DC431A5C9A9}"/>
          </ac:spMkLst>
        </pc:spChg>
      </pc:sldChg>
      <pc:sldChg chg="modSp mod">
        <pc:chgData name="Mehdi Davoodi" userId="374eff1b-b6cf-4832-b347-6d58b624eb25" providerId="ADAL" clId="{E9FA4FFC-BF82-3F4F-A034-6A50F8BBFB5A}" dt="2022-09-26T23:51:21.739" v="51" actId="20577"/>
        <pc:sldMkLst>
          <pc:docMk/>
          <pc:sldMk cId="276431684" sldId="507"/>
        </pc:sldMkLst>
        <pc:spChg chg="mod">
          <ac:chgData name="Mehdi Davoodi" userId="374eff1b-b6cf-4832-b347-6d58b624eb25" providerId="ADAL" clId="{E9FA4FFC-BF82-3F4F-A034-6A50F8BBFB5A}" dt="2022-09-26T23:51:21.739" v="51" actId="20577"/>
          <ac:spMkLst>
            <pc:docMk/>
            <pc:sldMk cId="276431684" sldId="507"/>
            <ac:spMk id="10" creationId="{CE3DD957-4DC7-0F5C-6D92-7D9939584467}"/>
          </ac:spMkLst>
        </pc:spChg>
      </pc:sldChg>
    </pc:docChg>
  </pc:docChgLst>
  <pc:docChgLst>
    <pc:chgData name="Mehdi Davoodi" userId="374eff1b-b6cf-4832-b347-6d58b624eb25" providerId="ADAL" clId="{AAC9CDC7-7F20-9349-A62F-D8C712EBCC21}"/>
    <pc:docChg chg="undo redo custSel addSld delSld modSld">
      <pc:chgData name="Mehdi Davoodi" userId="374eff1b-b6cf-4832-b347-6d58b624eb25" providerId="ADAL" clId="{AAC9CDC7-7F20-9349-A62F-D8C712EBCC21}" dt="2022-10-24T21:24:57.816" v="1999" actId="20577"/>
      <pc:docMkLst>
        <pc:docMk/>
      </pc:docMkLst>
      <pc:sldChg chg="modSp mod">
        <pc:chgData name="Mehdi Davoodi" userId="374eff1b-b6cf-4832-b347-6d58b624eb25" providerId="ADAL" clId="{AAC9CDC7-7F20-9349-A62F-D8C712EBCC21}" dt="2022-10-23T21:16:59.270" v="6" actId="20577"/>
        <pc:sldMkLst>
          <pc:docMk/>
          <pc:sldMk cId="0" sldId="256"/>
        </pc:sldMkLst>
        <pc:spChg chg="mod">
          <ac:chgData name="Mehdi Davoodi" userId="374eff1b-b6cf-4832-b347-6d58b624eb25" providerId="ADAL" clId="{AAC9CDC7-7F20-9349-A62F-D8C712EBCC21}" dt="2022-10-23T21:16:59.270" v="6" actId="20577"/>
          <ac:spMkLst>
            <pc:docMk/>
            <pc:sldMk cId="0" sldId="256"/>
            <ac:spMk id="54" creationId="{00000000-0000-0000-0000-000000000000}"/>
          </ac:spMkLst>
        </pc:spChg>
      </pc:sldChg>
      <pc:sldChg chg="delSp modSp mod">
        <pc:chgData name="Mehdi Davoodi" userId="374eff1b-b6cf-4832-b347-6d58b624eb25" providerId="ADAL" clId="{AAC9CDC7-7F20-9349-A62F-D8C712EBCC21}" dt="2022-10-23T21:30:48.830" v="338" actId="20577"/>
        <pc:sldMkLst>
          <pc:docMk/>
          <pc:sldMk cId="3953920736" sldId="476"/>
        </pc:sldMkLst>
        <pc:spChg chg="mod">
          <ac:chgData name="Mehdi Davoodi" userId="374eff1b-b6cf-4832-b347-6d58b624eb25" providerId="ADAL" clId="{AAC9CDC7-7F20-9349-A62F-D8C712EBCC21}" dt="2022-10-23T21:30:48.830" v="338" actId="20577"/>
          <ac:spMkLst>
            <pc:docMk/>
            <pc:sldMk cId="3953920736" sldId="476"/>
            <ac:spMk id="3" creationId="{8A48DCBE-9D9E-C190-E3A1-F8CEC83D1980}"/>
          </ac:spMkLst>
        </pc:spChg>
        <pc:spChg chg="del">
          <ac:chgData name="Mehdi Davoodi" userId="374eff1b-b6cf-4832-b347-6d58b624eb25" providerId="ADAL" clId="{AAC9CDC7-7F20-9349-A62F-D8C712EBCC21}" dt="2022-10-23T21:23:41.048" v="14" actId="478"/>
          <ac:spMkLst>
            <pc:docMk/>
            <pc:sldMk cId="3953920736" sldId="476"/>
            <ac:spMk id="5" creationId="{4914EDE2-55F6-1931-AD6D-6139FCA732B6}"/>
          </ac:spMkLst>
        </pc:spChg>
        <pc:spChg chg="del">
          <ac:chgData name="Mehdi Davoodi" userId="374eff1b-b6cf-4832-b347-6d58b624eb25" providerId="ADAL" clId="{AAC9CDC7-7F20-9349-A62F-D8C712EBCC21}" dt="2022-10-23T21:23:44.006" v="15" actId="478"/>
          <ac:spMkLst>
            <pc:docMk/>
            <pc:sldMk cId="3953920736" sldId="476"/>
            <ac:spMk id="6" creationId="{9841A988-979D-3B64-7813-C7181164FD9B}"/>
          </ac:spMkLst>
        </pc:spChg>
      </pc:sldChg>
      <pc:sldChg chg="modSp mod">
        <pc:chgData name="Mehdi Davoodi" userId="374eff1b-b6cf-4832-b347-6d58b624eb25" providerId="ADAL" clId="{AAC9CDC7-7F20-9349-A62F-D8C712EBCC21}" dt="2022-10-24T21:24:57.816" v="1999" actId="20577"/>
        <pc:sldMkLst>
          <pc:docMk/>
          <pc:sldMk cId="3859307221" sldId="491"/>
        </pc:sldMkLst>
        <pc:spChg chg="mod">
          <ac:chgData name="Mehdi Davoodi" userId="374eff1b-b6cf-4832-b347-6d58b624eb25" providerId="ADAL" clId="{AAC9CDC7-7F20-9349-A62F-D8C712EBCC21}" dt="2022-10-24T21:24:57.816" v="1999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addSp delSp modSp mod delAnim chgLayout">
        <pc:chgData name="Mehdi Davoodi" userId="374eff1b-b6cf-4832-b347-6d58b624eb25" providerId="ADAL" clId="{AAC9CDC7-7F20-9349-A62F-D8C712EBCC21}" dt="2022-10-23T23:27:36.269" v="1622" actId="1076"/>
        <pc:sldMkLst>
          <pc:docMk/>
          <pc:sldMk cId="2096444499" sldId="494"/>
        </pc:sldMkLst>
        <pc:spChg chg="mod ord">
          <ac:chgData name="Mehdi Davoodi" userId="374eff1b-b6cf-4832-b347-6d58b624eb25" providerId="ADAL" clId="{AAC9CDC7-7F20-9349-A62F-D8C712EBCC21}" dt="2022-10-23T23:25:00.589" v="1425" actId="700"/>
          <ac:spMkLst>
            <pc:docMk/>
            <pc:sldMk cId="2096444499" sldId="494"/>
            <ac:spMk id="2" creationId="{5A100F74-14F1-7D5B-D216-3A3904020B2D}"/>
          </ac:spMkLst>
        </pc:spChg>
        <pc:spChg chg="mod ord">
          <ac:chgData name="Mehdi Davoodi" userId="374eff1b-b6cf-4832-b347-6d58b624eb25" providerId="ADAL" clId="{AAC9CDC7-7F20-9349-A62F-D8C712EBCC21}" dt="2022-10-23T23:27:10.887" v="1618" actId="20577"/>
          <ac:spMkLst>
            <pc:docMk/>
            <pc:sldMk cId="2096444499" sldId="494"/>
            <ac:spMk id="3" creationId="{ED637F57-BACF-A636-7DD8-8EDC5971C2CC}"/>
          </ac:spMkLst>
        </pc:spChg>
        <pc:spChg chg="mod ord">
          <ac:chgData name="Mehdi Davoodi" userId="374eff1b-b6cf-4832-b347-6d58b624eb25" providerId="ADAL" clId="{AAC9CDC7-7F20-9349-A62F-D8C712EBCC21}" dt="2022-10-23T23:25:00.589" v="1425" actId="700"/>
          <ac:spMkLst>
            <pc:docMk/>
            <pc:sldMk cId="2096444499" sldId="494"/>
            <ac:spMk id="4" creationId="{2E2B3DDB-DF9C-BE3E-E128-695112653A58}"/>
          </ac:spMkLst>
        </pc:spChg>
        <pc:spChg chg="del">
          <ac:chgData name="Mehdi Davoodi" userId="374eff1b-b6cf-4832-b347-6d58b624eb25" providerId="ADAL" clId="{AAC9CDC7-7F20-9349-A62F-D8C712EBCC21}" dt="2022-10-23T23:25:08.351" v="1430" actId="478"/>
          <ac:spMkLst>
            <pc:docMk/>
            <pc:sldMk cId="2096444499" sldId="494"/>
            <ac:spMk id="8" creationId="{54776144-C57E-08FB-CAB1-F6ADC94CEDE0}"/>
          </ac:spMkLst>
        </pc:spChg>
        <pc:spChg chg="del">
          <ac:chgData name="Mehdi Davoodi" userId="374eff1b-b6cf-4832-b347-6d58b624eb25" providerId="ADAL" clId="{AAC9CDC7-7F20-9349-A62F-D8C712EBCC21}" dt="2022-10-23T23:25:10.387" v="1431" actId="478"/>
          <ac:spMkLst>
            <pc:docMk/>
            <pc:sldMk cId="2096444499" sldId="494"/>
            <ac:spMk id="9" creationId="{D45C4A3B-CDB0-676D-B2E4-EA9FC9E07DF7}"/>
          </ac:spMkLst>
        </pc:spChg>
        <pc:spChg chg="del">
          <ac:chgData name="Mehdi Davoodi" userId="374eff1b-b6cf-4832-b347-6d58b624eb25" providerId="ADAL" clId="{AAC9CDC7-7F20-9349-A62F-D8C712EBCC21}" dt="2022-10-23T23:25:05.390" v="1428" actId="478"/>
          <ac:spMkLst>
            <pc:docMk/>
            <pc:sldMk cId="2096444499" sldId="494"/>
            <ac:spMk id="11" creationId="{BB3F8B9A-8A62-62AC-4B7C-AD805ACA6013}"/>
          </ac:spMkLst>
        </pc:spChg>
        <pc:picChg chg="del">
          <ac:chgData name="Mehdi Davoodi" userId="374eff1b-b6cf-4832-b347-6d58b624eb25" providerId="ADAL" clId="{AAC9CDC7-7F20-9349-A62F-D8C712EBCC21}" dt="2022-10-23T23:25:02.561" v="1426" actId="478"/>
          <ac:picMkLst>
            <pc:docMk/>
            <pc:sldMk cId="2096444499" sldId="494"/>
            <ac:picMk id="6" creationId="{89012F2C-060A-7486-ACC3-FC340BFECB18}"/>
          </ac:picMkLst>
        </pc:picChg>
        <pc:picChg chg="del">
          <ac:chgData name="Mehdi Davoodi" userId="374eff1b-b6cf-4832-b347-6d58b624eb25" providerId="ADAL" clId="{AAC9CDC7-7F20-9349-A62F-D8C712EBCC21}" dt="2022-10-23T23:25:03.724" v="1427" actId="478"/>
          <ac:picMkLst>
            <pc:docMk/>
            <pc:sldMk cId="2096444499" sldId="494"/>
            <ac:picMk id="7" creationId="{98AC1852-62A3-3952-982F-C7F355913DF8}"/>
          </ac:picMkLst>
        </pc:picChg>
        <pc:picChg chg="del">
          <ac:chgData name="Mehdi Davoodi" userId="374eff1b-b6cf-4832-b347-6d58b624eb25" providerId="ADAL" clId="{AAC9CDC7-7F20-9349-A62F-D8C712EBCC21}" dt="2022-10-23T23:25:06.473" v="1429" actId="478"/>
          <ac:picMkLst>
            <pc:docMk/>
            <pc:sldMk cId="2096444499" sldId="494"/>
            <ac:picMk id="10" creationId="{36B95770-12B7-3BE8-3941-80F1E53613C4}"/>
          </ac:picMkLst>
        </pc:picChg>
        <pc:picChg chg="add mod">
          <ac:chgData name="Mehdi Davoodi" userId="374eff1b-b6cf-4832-b347-6d58b624eb25" providerId="ADAL" clId="{AAC9CDC7-7F20-9349-A62F-D8C712EBCC21}" dt="2022-10-23T23:27:36.269" v="1622" actId="1076"/>
          <ac:picMkLst>
            <pc:docMk/>
            <pc:sldMk cId="2096444499" sldId="494"/>
            <ac:picMk id="12" creationId="{D54FDA81-7EE5-8AC6-A739-723A0F633839}"/>
          </ac:picMkLst>
        </pc:picChg>
      </pc:sldChg>
      <pc:sldChg chg="addSp delSp modSp mod modClrScheme modAnim chgLayout">
        <pc:chgData name="Mehdi Davoodi" userId="374eff1b-b6cf-4832-b347-6d58b624eb25" providerId="ADAL" clId="{AAC9CDC7-7F20-9349-A62F-D8C712EBCC21}" dt="2022-10-23T22:19:06.263" v="792" actId="1076"/>
        <pc:sldMkLst>
          <pc:docMk/>
          <pc:sldMk cId="4189102160" sldId="501"/>
        </pc:sldMkLst>
        <pc:spChg chg="mod ord">
          <ac:chgData name="Mehdi Davoodi" userId="374eff1b-b6cf-4832-b347-6d58b624eb25" providerId="ADAL" clId="{AAC9CDC7-7F20-9349-A62F-D8C712EBCC21}" dt="2022-10-23T22:02:23.878" v="381" actId="700"/>
          <ac:spMkLst>
            <pc:docMk/>
            <pc:sldMk cId="4189102160" sldId="501"/>
            <ac:spMk id="2" creationId="{5336FBD5-48DD-AC2C-07F4-F9AF61346E00}"/>
          </ac:spMkLst>
        </pc:spChg>
        <pc:spChg chg="mod ord">
          <ac:chgData name="Mehdi Davoodi" userId="374eff1b-b6cf-4832-b347-6d58b624eb25" providerId="ADAL" clId="{AAC9CDC7-7F20-9349-A62F-D8C712EBCC21}" dt="2022-10-23T22:13:03.991" v="774" actId="207"/>
          <ac:spMkLst>
            <pc:docMk/>
            <pc:sldMk cId="4189102160" sldId="501"/>
            <ac:spMk id="3" creationId="{D1B67777-BA3B-5C97-C423-5EAB6ADDF969}"/>
          </ac:spMkLst>
        </pc:spChg>
        <pc:spChg chg="mod ord">
          <ac:chgData name="Mehdi Davoodi" userId="374eff1b-b6cf-4832-b347-6d58b624eb25" providerId="ADAL" clId="{AAC9CDC7-7F20-9349-A62F-D8C712EBCC21}" dt="2022-10-23T22:02:23.878" v="381" actId="700"/>
          <ac:spMkLst>
            <pc:docMk/>
            <pc:sldMk cId="4189102160" sldId="501"/>
            <ac:spMk id="4" creationId="{43FB1EDF-4A35-9445-F82F-A30474755E54}"/>
          </ac:spMkLst>
        </pc:spChg>
        <pc:spChg chg="add del mod ord">
          <ac:chgData name="Mehdi Davoodi" userId="374eff1b-b6cf-4832-b347-6d58b624eb25" providerId="ADAL" clId="{AAC9CDC7-7F20-9349-A62F-D8C712EBCC21}" dt="2022-10-23T21:59:10.463" v="351" actId="700"/>
          <ac:spMkLst>
            <pc:docMk/>
            <pc:sldMk cId="4189102160" sldId="501"/>
            <ac:spMk id="8" creationId="{F44B3D29-6E2E-91EA-DC8C-D352BC635123}"/>
          </ac:spMkLst>
        </pc:spChg>
        <pc:picChg chg="del">
          <ac:chgData name="Mehdi Davoodi" userId="374eff1b-b6cf-4832-b347-6d58b624eb25" providerId="ADAL" clId="{AAC9CDC7-7F20-9349-A62F-D8C712EBCC21}" dt="2022-10-23T21:58:40.895" v="343" actId="478"/>
          <ac:picMkLst>
            <pc:docMk/>
            <pc:sldMk cId="4189102160" sldId="501"/>
            <ac:picMk id="5" creationId="{B90B493A-9784-4D05-104F-FC81860E5F8C}"/>
          </ac:picMkLst>
        </pc:picChg>
        <pc:picChg chg="del">
          <ac:chgData name="Mehdi Davoodi" userId="374eff1b-b6cf-4832-b347-6d58b624eb25" providerId="ADAL" clId="{AAC9CDC7-7F20-9349-A62F-D8C712EBCC21}" dt="2022-10-23T21:58:39.623" v="342" actId="478"/>
          <ac:picMkLst>
            <pc:docMk/>
            <pc:sldMk cId="4189102160" sldId="501"/>
            <ac:picMk id="6" creationId="{AF6416BA-1751-985E-1A9D-CA2520C504B6}"/>
          </ac:picMkLst>
        </pc:picChg>
        <pc:picChg chg="add del mod">
          <ac:chgData name="Mehdi Davoodi" userId="374eff1b-b6cf-4832-b347-6d58b624eb25" providerId="ADAL" clId="{AAC9CDC7-7F20-9349-A62F-D8C712EBCC21}" dt="2022-10-23T22:14:48.410" v="789" actId="1076"/>
          <ac:picMkLst>
            <pc:docMk/>
            <pc:sldMk cId="4189102160" sldId="501"/>
            <ac:picMk id="7" creationId="{6F3220D7-2B42-885B-C29B-83039664A384}"/>
          </ac:picMkLst>
        </pc:picChg>
        <pc:picChg chg="add mod">
          <ac:chgData name="Mehdi Davoodi" userId="374eff1b-b6cf-4832-b347-6d58b624eb25" providerId="ADAL" clId="{AAC9CDC7-7F20-9349-A62F-D8C712EBCC21}" dt="2022-10-23T22:19:06.263" v="792" actId="1076"/>
          <ac:picMkLst>
            <pc:docMk/>
            <pc:sldMk cId="4189102160" sldId="501"/>
            <ac:picMk id="9" creationId="{97621F8B-7AA4-751F-2631-E1155BC81756}"/>
          </ac:picMkLst>
        </pc:picChg>
      </pc:sldChg>
      <pc:sldChg chg="addSp delSp modSp mod chgLayout">
        <pc:chgData name="Mehdi Davoodi" userId="374eff1b-b6cf-4832-b347-6d58b624eb25" providerId="ADAL" clId="{AAC9CDC7-7F20-9349-A62F-D8C712EBCC21}" dt="2022-10-23T23:29:18.869" v="1756" actId="1076"/>
        <pc:sldMkLst>
          <pc:docMk/>
          <pc:sldMk cId="276431684" sldId="507"/>
        </pc:sldMkLst>
        <pc:spChg chg="mod ord">
          <ac:chgData name="Mehdi Davoodi" userId="374eff1b-b6cf-4832-b347-6d58b624eb25" providerId="ADAL" clId="{AAC9CDC7-7F20-9349-A62F-D8C712EBCC21}" dt="2022-10-23T23:27:45.669" v="1626" actId="700"/>
          <ac:spMkLst>
            <pc:docMk/>
            <pc:sldMk cId="276431684" sldId="507"/>
            <ac:spMk id="2" creationId="{428C215F-B135-1202-8856-C3B3C261665B}"/>
          </ac:spMkLst>
        </pc:spChg>
        <pc:spChg chg="mod ord">
          <ac:chgData name="Mehdi Davoodi" userId="374eff1b-b6cf-4832-b347-6d58b624eb25" providerId="ADAL" clId="{AAC9CDC7-7F20-9349-A62F-D8C712EBCC21}" dt="2022-10-23T23:29:09.762" v="1753" actId="20577"/>
          <ac:spMkLst>
            <pc:docMk/>
            <pc:sldMk cId="276431684" sldId="507"/>
            <ac:spMk id="3" creationId="{47FCA393-7352-952C-9A1A-6C95A60166D1}"/>
          </ac:spMkLst>
        </pc:spChg>
        <pc:spChg chg="mod ord">
          <ac:chgData name="Mehdi Davoodi" userId="374eff1b-b6cf-4832-b347-6d58b624eb25" providerId="ADAL" clId="{AAC9CDC7-7F20-9349-A62F-D8C712EBCC21}" dt="2022-10-23T23:27:45.669" v="1626" actId="700"/>
          <ac:spMkLst>
            <pc:docMk/>
            <pc:sldMk cId="276431684" sldId="507"/>
            <ac:spMk id="4" creationId="{FF8CBA28-5547-A00F-23AC-A62907262553}"/>
          </ac:spMkLst>
        </pc:spChg>
        <pc:spChg chg="del">
          <ac:chgData name="Mehdi Davoodi" userId="374eff1b-b6cf-4832-b347-6d58b624eb25" providerId="ADAL" clId="{AAC9CDC7-7F20-9349-A62F-D8C712EBCC21}" dt="2022-10-23T23:27:41.525" v="1624" actId="478"/>
          <ac:spMkLst>
            <pc:docMk/>
            <pc:sldMk cId="276431684" sldId="507"/>
            <ac:spMk id="10" creationId="{CE3DD957-4DC7-0F5C-6D92-7D9939584467}"/>
          </ac:spMkLst>
        </pc:spChg>
        <pc:spChg chg="del">
          <ac:chgData name="Mehdi Davoodi" userId="374eff1b-b6cf-4832-b347-6d58b624eb25" providerId="ADAL" clId="{AAC9CDC7-7F20-9349-A62F-D8C712EBCC21}" dt="2022-10-23T23:27:26.147" v="1620" actId="478"/>
          <ac:spMkLst>
            <pc:docMk/>
            <pc:sldMk cId="276431684" sldId="507"/>
            <ac:spMk id="13" creationId="{ABE0BDF5-3B29-1F84-55D8-4E77D2244D70}"/>
          </ac:spMkLst>
        </pc:spChg>
        <pc:picChg chg="add mod">
          <ac:chgData name="Mehdi Davoodi" userId="374eff1b-b6cf-4832-b347-6d58b624eb25" providerId="ADAL" clId="{AAC9CDC7-7F20-9349-A62F-D8C712EBCC21}" dt="2022-10-23T23:29:18.869" v="1756" actId="1076"/>
          <ac:picMkLst>
            <pc:docMk/>
            <pc:sldMk cId="276431684" sldId="507"/>
            <ac:picMk id="5" creationId="{F54F9643-516C-1380-B2EC-67987C5B5768}"/>
          </ac:picMkLst>
        </pc:picChg>
        <pc:picChg chg="add mod">
          <ac:chgData name="Mehdi Davoodi" userId="374eff1b-b6cf-4832-b347-6d58b624eb25" providerId="ADAL" clId="{AAC9CDC7-7F20-9349-A62F-D8C712EBCC21}" dt="2022-10-23T23:29:15.737" v="1755" actId="1076"/>
          <ac:picMkLst>
            <pc:docMk/>
            <pc:sldMk cId="276431684" sldId="507"/>
            <ac:picMk id="6" creationId="{70ECCE77-8828-F2BD-2B79-8028082DF471}"/>
          </ac:picMkLst>
        </pc:picChg>
        <pc:picChg chg="del">
          <ac:chgData name="Mehdi Davoodi" userId="374eff1b-b6cf-4832-b347-6d58b624eb25" providerId="ADAL" clId="{AAC9CDC7-7F20-9349-A62F-D8C712EBCC21}" dt="2022-10-23T23:27:23.983" v="1619" actId="478"/>
          <ac:picMkLst>
            <pc:docMk/>
            <pc:sldMk cId="276431684" sldId="507"/>
            <ac:picMk id="9" creationId="{D348DD7B-4EE6-8AF7-F1A3-CA64601CFB82}"/>
          </ac:picMkLst>
        </pc:picChg>
        <pc:picChg chg="del">
          <ac:chgData name="Mehdi Davoodi" userId="374eff1b-b6cf-4832-b347-6d58b624eb25" providerId="ADAL" clId="{AAC9CDC7-7F20-9349-A62F-D8C712EBCC21}" dt="2022-10-23T23:27:39.600" v="1623" actId="478"/>
          <ac:picMkLst>
            <pc:docMk/>
            <pc:sldMk cId="276431684" sldId="507"/>
            <ac:picMk id="11" creationId="{C19913FB-1C68-4EF7-3D6C-053D08319A0A}"/>
          </ac:picMkLst>
        </pc:picChg>
        <pc:picChg chg="del">
          <ac:chgData name="Mehdi Davoodi" userId="374eff1b-b6cf-4832-b347-6d58b624eb25" providerId="ADAL" clId="{AAC9CDC7-7F20-9349-A62F-D8C712EBCC21}" dt="2022-10-23T23:27:42.775" v="1625" actId="478"/>
          <ac:picMkLst>
            <pc:docMk/>
            <pc:sldMk cId="276431684" sldId="507"/>
            <ac:picMk id="14" creationId="{DD5C5ACD-5F63-8BE3-7F00-2D006C47A7C0}"/>
          </ac:picMkLst>
        </pc:picChg>
      </pc:sldChg>
      <pc:sldChg chg="addSp delSp modSp mod modAnim chgLayout">
        <pc:chgData name="Mehdi Davoodi" userId="374eff1b-b6cf-4832-b347-6d58b624eb25" providerId="ADAL" clId="{AAC9CDC7-7F20-9349-A62F-D8C712EBCC21}" dt="2022-10-23T23:32:19.035" v="1949"/>
        <pc:sldMkLst>
          <pc:docMk/>
          <pc:sldMk cId="1006195697" sldId="510"/>
        </pc:sldMkLst>
        <pc:spChg chg="mod ord">
          <ac:chgData name="Mehdi Davoodi" userId="374eff1b-b6cf-4832-b347-6d58b624eb25" providerId="ADAL" clId="{AAC9CDC7-7F20-9349-A62F-D8C712EBCC21}" dt="2022-10-23T23:29:35.830" v="1763" actId="700"/>
          <ac:spMkLst>
            <pc:docMk/>
            <pc:sldMk cId="1006195697" sldId="510"/>
            <ac:spMk id="2" creationId="{4B222F00-8EE9-ED55-7F7E-2D59EC35FC5E}"/>
          </ac:spMkLst>
        </pc:spChg>
        <pc:spChg chg="del mod ord">
          <ac:chgData name="Mehdi Davoodi" userId="374eff1b-b6cf-4832-b347-6d58b624eb25" providerId="ADAL" clId="{AAC9CDC7-7F20-9349-A62F-D8C712EBCC21}" dt="2022-10-23T23:29:33.911" v="1762" actId="478"/>
          <ac:spMkLst>
            <pc:docMk/>
            <pc:sldMk cId="1006195697" sldId="510"/>
            <ac:spMk id="3" creationId="{39B873B8-481C-D59C-0CA3-D441C35038EB}"/>
          </ac:spMkLst>
        </pc:spChg>
        <pc:spChg chg="mod ord">
          <ac:chgData name="Mehdi Davoodi" userId="374eff1b-b6cf-4832-b347-6d58b624eb25" providerId="ADAL" clId="{AAC9CDC7-7F20-9349-A62F-D8C712EBCC21}" dt="2022-10-23T23:29:35.830" v="1763" actId="700"/>
          <ac:spMkLst>
            <pc:docMk/>
            <pc:sldMk cId="1006195697" sldId="510"/>
            <ac:spMk id="4" creationId="{A204578A-0208-3658-D333-D87DBC7F702E}"/>
          </ac:spMkLst>
        </pc:spChg>
        <pc:spChg chg="add mod ord">
          <ac:chgData name="Mehdi Davoodi" userId="374eff1b-b6cf-4832-b347-6d58b624eb25" providerId="ADAL" clId="{AAC9CDC7-7F20-9349-A62F-D8C712EBCC21}" dt="2022-10-23T23:31:43.824" v="1942" actId="20577"/>
          <ac:spMkLst>
            <pc:docMk/>
            <pc:sldMk cId="1006195697" sldId="510"/>
            <ac:spMk id="6" creationId="{E802302A-E0EB-DCC5-8990-B7055173B2C1}"/>
          </ac:spMkLst>
        </pc:spChg>
        <pc:spChg chg="del">
          <ac:chgData name="Mehdi Davoodi" userId="374eff1b-b6cf-4832-b347-6d58b624eb25" providerId="ADAL" clId="{AAC9CDC7-7F20-9349-A62F-D8C712EBCC21}" dt="2022-10-23T23:29:26.554" v="1759" actId="478"/>
          <ac:spMkLst>
            <pc:docMk/>
            <pc:sldMk cId="1006195697" sldId="510"/>
            <ac:spMk id="13" creationId="{3558908B-E1FB-6F12-FD80-356A928E69B6}"/>
          </ac:spMkLst>
        </pc:spChg>
        <pc:picChg chg="del">
          <ac:chgData name="Mehdi Davoodi" userId="374eff1b-b6cf-4832-b347-6d58b624eb25" providerId="ADAL" clId="{AAC9CDC7-7F20-9349-A62F-D8C712EBCC21}" dt="2022-10-23T23:29:22.378" v="1757" actId="478"/>
          <ac:picMkLst>
            <pc:docMk/>
            <pc:sldMk cId="1006195697" sldId="510"/>
            <ac:picMk id="5" creationId="{6960B8A8-4B14-AD2E-D281-EBA50A482E86}"/>
          </ac:picMkLst>
        </pc:picChg>
        <pc:picChg chg="add mod">
          <ac:chgData name="Mehdi Davoodi" userId="374eff1b-b6cf-4832-b347-6d58b624eb25" providerId="ADAL" clId="{AAC9CDC7-7F20-9349-A62F-D8C712EBCC21}" dt="2022-10-23T23:31:56.677" v="1944" actId="1076"/>
          <ac:picMkLst>
            <pc:docMk/>
            <pc:sldMk cId="1006195697" sldId="510"/>
            <ac:picMk id="7" creationId="{0BF9D700-1B30-DBB2-165E-8D7B5B7C4684}"/>
          </ac:picMkLst>
        </pc:picChg>
        <pc:picChg chg="add mod">
          <ac:chgData name="Mehdi Davoodi" userId="374eff1b-b6cf-4832-b347-6d58b624eb25" providerId="ADAL" clId="{AAC9CDC7-7F20-9349-A62F-D8C712EBCC21}" dt="2022-10-23T23:31:53.784" v="1943"/>
          <ac:picMkLst>
            <pc:docMk/>
            <pc:sldMk cId="1006195697" sldId="510"/>
            <ac:picMk id="8" creationId="{A2A3806E-CFA7-6ED9-512B-A38BE5683027}"/>
          </ac:picMkLst>
        </pc:picChg>
        <pc:picChg chg="add mod">
          <ac:chgData name="Mehdi Davoodi" userId="374eff1b-b6cf-4832-b347-6d58b624eb25" providerId="ADAL" clId="{AAC9CDC7-7F20-9349-A62F-D8C712EBCC21}" dt="2022-10-23T23:32:17.423" v="1948"/>
          <ac:picMkLst>
            <pc:docMk/>
            <pc:sldMk cId="1006195697" sldId="510"/>
            <ac:picMk id="9" creationId="{2CA7FFCE-66D0-F8BE-9A5E-AD602F43E761}"/>
          </ac:picMkLst>
        </pc:picChg>
        <pc:picChg chg="del">
          <ac:chgData name="Mehdi Davoodi" userId="374eff1b-b6cf-4832-b347-6d58b624eb25" providerId="ADAL" clId="{AAC9CDC7-7F20-9349-A62F-D8C712EBCC21}" dt="2022-10-23T23:29:23.368" v="1758" actId="478"/>
          <ac:picMkLst>
            <pc:docMk/>
            <pc:sldMk cId="1006195697" sldId="510"/>
            <ac:picMk id="11" creationId="{02E30D08-44BF-2F93-F48A-EDD50B5F0727}"/>
          </ac:picMkLst>
        </pc:picChg>
      </pc:sldChg>
      <pc:sldChg chg="addSp delSp modSp mod modAnim">
        <pc:chgData name="Mehdi Davoodi" userId="374eff1b-b6cf-4832-b347-6d58b624eb25" providerId="ADAL" clId="{AAC9CDC7-7F20-9349-A62F-D8C712EBCC21}" dt="2022-10-23T22:25:20.423" v="898" actId="1076"/>
        <pc:sldMkLst>
          <pc:docMk/>
          <pc:sldMk cId="3365847652" sldId="511"/>
        </pc:sldMkLst>
        <pc:spChg chg="mod">
          <ac:chgData name="Mehdi Davoodi" userId="374eff1b-b6cf-4832-b347-6d58b624eb25" providerId="ADAL" clId="{AAC9CDC7-7F20-9349-A62F-D8C712EBCC21}" dt="2022-10-23T22:18:55.681" v="790"/>
          <ac:spMkLst>
            <pc:docMk/>
            <pc:sldMk cId="3365847652" sldId="511"/>
            <ac:spMk id="2" creationId="{5336FBD5-48DD-AC2C-07F4-F9AF61346E00}"/>
          </ac:spMkLst>
        </pc:spChg>
        <pc:spChg chg="mod">
          <ac:chgData name="Mehdi Davoodi" userId="374eff1b-b6cf-4832-b347-6d58b624eb25" providerId="ADAL" clId="{AAC9CDC7-7F20-9349-A62F-D8C712EBCC21}" dt="2022-10-23T22:24:58.073" v="897" actId="20577"/>
          <ac:spMkLst>
            <pc:docMk/>
            <pc:sldMk cId="3365847652" sldId="511"/>
            <ac:spMk id="3" creationId="{D1B67777-BA3B-5C97-C423-5EAB6ADDF969}"/>
          </ac:spMkLst>
        </pc:spChg>
        <pc:picChg chg="add mod">
          <ac:chgData name="Mehdi Davoodi" userId="374eff1b-b6cf-4832-b347-6d58b624eb25" providerId="ADAL" clId="{AAC9CDC7-7F20-9349-A62F-D8C712EBCC21}" dt="2022-10-23T22:25:20.423" v="898" actId="1076"/>
          <ac:picMkLst>
            <pc:docMk/>
            <pc:sldMk cId="3365847652" sldId="511"/>
            <ac:picMk id="5" creationId="{E8823C96-7044-AA96-8A35-11705AEF884F}"/>
          </ac:picMkLst>
        </pc:picChg>
        <pc:picChg chg="del">
          <ac:chgData name="Mehdi Davoodi" userId="374eff1b-b6cf-4832-b347-6d58b624eb25" providerId="ADAL" clId="{AAC9CDC7-7F20-9349-A62F-D8C712EBCC21}" dt="2022-10-23T22:19:11.574" v="794" actId="478"/>
          <ac:picMkLst>
            <pc:docMk/>
            <pc:sldMk cId="3365847652" sldId="511"/>
            <ac:picMk id="7" creationId="{AB12BA01-0D07-6D7A-81E8-4819A6C43CEF}"/>
          </ac:picMkLst>
        </pc:picChg>
      </pc:sldChg>
      <pc:sldChg chg="addSp modSp mod modAnim">
        <pc:chgData name="Mehdi Davoodi" userId="374eff1b-b6cf-4832-b347-6d58b624eb25" providerId="ADAL" clId="{AAC9CDC7-7F20-9349-A62F-D8C712EBCC21}" dt="2022-10-23T23:01:19.227" v="1158"/>
        <pc:sldMkLst>
          <pc:docMk/>
          <pc:sldMk cId="938792168" sldId="512"/>
        </pc:sldMkLst>
        <pc:spChg chg="mod">
          <ac:chgData name="Mehdi Davoodi" userId="374eff1b-b6cf-4832-b347-6d58b624eb25" providerId="ADAL" clId="{AAC9CDC7-7F20-9349-A62F-D8C712EBCC21}" dt="2022-10-23T22:52:45.498" v="988"/>
          <ac:spMkLst>
            <pc:docMk/>
            <pc:sldMk cId="938792168" sldId="512"/>
            <ac:spMk id="2" creationId="{5336FBD5-48DD-AC2C-07F4-F9AF61346E00}"/>
          </ac:spMkLst>
        </pc:spChg>
        <pc:spChg chg="mod">
          <ac:chgData name="Mehdi Davoodi" userId="374eff1b-b6cf-4832-b347-6d58b624eb25" providerId="ADAL" clId="{AAC9CDC7-7F20-9349-A62F-D8C712EBCC21}" dt="2022-10-23T23:00:48.757" v="1154" actId="20577"/>
          <ac:spMkLst>
            <pc:docMk/>
            <pc:sldMk cId="938792168" sldId="512"/>
            <ac:spMk id="3" creationId="{D1B67777-BA3B-5C97-C423-5EAB6ADDF969}"/>
          </ac:spMkLst>
        </pc:spChg>
        <pc:picChg chg="add mod">
          <ac:chgData name="Mehdi Davoodi" userId="374eff1b-b6cf-4832-b347-6d58b624eb25" providerId="ADAL" clId="{AAC9CDC7-7F20-9349-A62F-D8C712EBCC21}" dt="2022-10-23T23:01:16.540" v="1157" actId="1076"/>
          <ac:picMkLst>
            <pc:docMk/>
            <pc:sldMk cId="938792168" sldId="512"/>
            <ac:picMk id="5" creationId="{034C8790-77CF-D3F4-DEEB-FB1595B3151A}"/>
          </ac:picMkLst>
        </pc:picChg>
      </pc:sldChg>
      <pc:sldChg chg="addSp delSp modSp mod modAnim">
        <pc:chgData name="Mehdi Davoodi" userId="374eff1b-b6cf-4832-b347-6d58b624eb25" providerId="ADAL" clId="{AAC9CDC7-7F20-9349-A62F-D8C712EBCC21}" dt="2022-10-23T23:18:59.251" v="1345"/>
        <pc:sldMkLst>
          <pc:docMk/>
          <pc:sldMk cId="1558529964" sldId="513"/>
        </pc:sldMkLst>
        <pc:spChg chg="mod">
          <ac:chgData name="Mehdi Davoodi" userId="374eff1b-b6cf-4832-b347-6d58b624eb25" providerId="ADAL" clId="{AAC9CDC7-7F20-9349-A62F-D8C712EBCC21}" dt="2022-10-23T23:14:49.691" v="1159"/>
          <ac:spMkLst>
            <pc:docMk/>
            <pc:sldMk cId="1558529964" sldId="513"/>
            <ac:spMk id="2" creationId="{5336FBD5-48DD-AC2C-07F4-F9AF61346E00}"/>
          </ac:spMkLst>
        </pc:spChg>
        <pc:spChg chg="mod">
          <ac:chgData name="Mehdi Davoodi" userId="374eff1b-b6cf-4832-b347-6d58b624eb25" providerId="ADAL" clId="{AAC9CDC7-7F20-9349-A62F-D8C712EBCC21}" dt="2022-10-23T23:18:27.498" v="1342" actId="20577"/>
          <ac:spMkLst>
            <pc:docMk/>
            <pc:sldMk cId="1558529964" sldId="513"/>
            <ac:spMk id="3" creationId="{D1B67777-BA3B-5C97-C423-5EAB6ADDF969}"/>
          </ac:spMkLst>
        </pc:spChg>
        <pc:spChg chg="del">
          <ac:chgData name="Mehdi Davoodi" userId="374eff1b-b6cf-4832-b347-6d58b624eb25" providerId="ADAL" clId="{AAC9CDC7-7F20-9349-A62F-D8C712EBCC21}" dt="2022-10-23T23:14:55.052" v="1162" actId="478"/>
          <ac:spMkLst>
            <pc:docMk/>
            <pc:sldMk cId="1558529964" sldId="513"/>
            <ac:spMk id="6" creationId="{660F0D23-83CA-6118-1D27-09EE579B1952}"/>
          </ac:spMkLst>
        </pc:spChg>
        <pc:spChg chg="del">
          <ac:chgData name="Mehdi Davoodi" userId="374eff1b-b6cf-4832-b347-6d58b624eb25" providerId="ADAL" clId="{AAC9CDC7-7F20-9349-A62F-D8C712EBCC21}" dt="2022-10-23T23:14:57.474" v="1163" actId="478"/>
          <ac:spMkLst>
            <pc:docMk/>
            <pc:sldMk cId="1558529964" sldId="513"/>
            <ac:spMk id="8" creationId="{DB4C66BD-AD39-083D-ECEA-983B8AB86A7B}"/>
          </ac:spMkLst>
        </pc:spChg>
        <pc:picChg chg="del">
          <ac:chgData name="Mehdi Davoodi" userId="374eff1b-b6cf-4832-b347-6d58b624eb25" providerId="ADAL" clId="{AAC9CDC7-7F20-9349-A62F-D8C712EBCC21}" dt="2022-10-23T23:14:52.188" v="1160" actId="478"/>
          <ac:picMkLst>
            <pc:docMk/>
            <pc:sldMk cId="1558529964" sldId="513"/>
            <ac:picMk id="5" creationId="{A788D17D-5688-09D0-952C-428E2A458C4F}"/>
          </ac:picMkLst>
        </pc:picChg>
        <pc:picChg chg="del">
          <ac:chgData name="Mehdi Davoodi" userId="374eff1b-b6cf-4832-b347-6d58b624eb25" providerId="ADAL" clId="{AAC9CDC7-7F20-9349-A62F-D8C712EBCC21}" dt="2022-10-23T23:14:53.235" v="1161" actId="478"/>
          <ac:picMkLst>
            <pc:docMk/>
            <pc:sldMk cId="1558529964" sldId="513"/>
            <ac:picMk id="7" creationId="{AB12BA01-0D07-6D7A-81E8-4819A6C43CEF}"/>
          </ac:picMkLst>
        </pc:picChg>
        <pc:picChg chg="add mod">
          <ac:chgData name="Mehdi Davoodi" userId="374eff1b-b6cf-4832-b347-6d58b624eb25" providerId="ADAL" clId="{AAC9CDC7-7F20-9349-A62F-D8C712EBCC21}" dt="2022-10-23T23:18:55.692" v="1344" actId="1076"/>
          <ac:picMkLst>
            <pc:docMk/>
            <pc:sldMk cId="1558529964" sldId="513"/>
            <ac:picMk id="9" creationId="{11FC7F37-CB05-7054-BBE4-D1163C635F1C}"/>
          </ac:picMkLst>
        </pc:picChg>
      </pc:sldChg>
      <pc:sldChg chg="delSp modSp mod">
        <pc:chgData name="Mehdi Davoodi" userId="374eff1b-b6cf-4832-b347-6d58b624eb25" providerId="ADAL" clId="{AAC9CDC7-7F20-9349-A62F-D8C712EBCC21}" dt="2022-10-23T23:22:36.848" v="1406"/>
        <pc:sldMkLst>
          <pc:docMk/>
          <pc:sldMk cId="2594169040" sldId="514"/>
        </pc:sldMkLst>
        <pc:spChg chg="mod">
          <ac:chgData name="Mehdi Davoodi" userId="374eff1b-b6cf-4832-b347-6d58b624eb25" providerId="ADAL" clId="{AAC9CDC7-7F20-9349-A62F-D8C712EBCC21}" dt="2022-10-23T23:19:48.390" v="1346"/>
          <ac:spMkLst>
            <pc:docMk/>
            <pc:sldMk cId="2594169040" sldId="514"/>
            <ac:spMk id="2" creationId="{5336FBD5-48DD-AC2C-07F4-F9AF61346E00}"/>
          </ac:spMkLst>
        </pc:spChg>
        <pc:spChg chg="mod">
          <ac:chgData name="Mehdi Davoodi" userId="374eff1b-b6cf-4832-b347-6d58b624eb25" providerId="ADAL" clId="{AAC9CDC7-7F20-9349-A62F-D8C712EBCC21}" dt="2022-10-23T23:22:36.848" v="1406"/>
          <ac:spMkLst>
            <pc:docMk/>
            <pc:sldMk cId="2594169040" sldId="514"/>
            <ac:spMk id="9" creationId="{D294ECB7-D9CE-4812-1B6C-BBE787B5DAD2}"/>
          </ac:spMkLst>
        </pc:spChg>
        <pc:picChg chg="del">
          <ac:chgData name="Mehdi Davoodi" userId="374eff1b-b6cf-4832-b347-6d58b624eb25" providerId="ADAL" clId="{AAC9CDC7-7F20-9349-A62F-D8C712EBCC21}" dt="2022-10-23T23:19:52.323" v="1348" actId="478"/>
          <ac:picMkLst>
            <pc:docMk/>
            <pc:sldMk cId="2594169040" sldId="514"/>
            <ac:picMk id="10" creationId="{FC4EA29E-2E5E-B9B2-FBF6-4A33D17742DC}"/>
          </ac:picMkLst>
        </pc:picChg>
        <pc:picChg chg="del">
          <ac:chgData name="Mehdi Davoodi" userId="374eff1b-b6cf-4832-b347-6d58b624eb25" providerId="ADAL" clId="{AAC9CDC7-7F20-9349-A62F-D8C712EBCC21}" dt="2022-10-23T23:19:51.309" v="1347" actId="478"/>
          <ac:picMkLst>
            <pc:docMk/>
            <pc:sldMk cId="2594169040" sldId="514"/>
            <ac:picMk id="11" creationId="{6DA225AA-AC0D-5DF0-77BB-DDB1D9135AFE}"/>
          </ac:picMkLst>
        </pc:picChg>
      </pc:sldChg>
      <pc:sldChg chg="del">
        <pc:chgData name="Mehdi Davoodi" userId="374eff1b-b6cf-4832-b347-6d58b624eb25" providerId="ADAL" clId="{AAC9CDC7-7F20-9349-A62F-D8C712EBCC21}" dt="2022-10-23T23:23:57.372" v="1407" actId="2696"/>
        <pc:sldMkLst>
          <pc:docMk/>
          <pc:sldMk cId="3770335373" sldId="515"/>
        </pc:sldMkLst>
      </pc:sldChg>
      <pc:sldChg chg="del">
        <pc:chgData name="Mehdi Davoodi" userId="374eff1b-b6cf-4832-b347-6d58b624eb25" providerId="ADAL" clId="{AAC9CDC7-7F20-9349-A62F-D8C712EBCC21}" dt="2022-10-23T23:24:05.952" v="1408" actId="2696"/>
        <pc:sldMkLst>
          <pc:docMk/>
          <pc:sldMk cId="3317115549" sldId="516"/>
        </pc:sldMkLst>
      </pc:sldChg>
      <pc:sldChg chg="del">
        <pc:chgData name="Mehdi Davoodi" userId="374eff1b-b6cf-4832-b347-6d58b624eb25" providerId="ADAL" clId="{AAC9CDC7-7F20-9349-A62F-D8C712EBCC21}" dt="2022-10-23T23:24:08.512" v="1409" actId="2696"/>
        <pc:sldMkLst>
          <pc:docMk/>
          <pc:sldMk cId="3916337121" sldId="517"/>
        </pc:sldMkLst>
      </pc:sldChg>
      <pc:sldChg chg="del">
        <pc:chgData name="Mehdi Davoodi" userId="374eff1b-b6cf-4832-b347-6d58b624eb25" providerId="ADAL" clId="{AAC9CDC7-7F20-9349-A62F-D8C712EBCC21}" dt="2022-10-23T23:24:10.586" v="1410" actId="2696"/>
        <pc:sldMkLst>
          <pc:docMk/>
          <pc:sldMk cId="2112410483" sldId="518"/>
        </pc:sldMkLst>
      </pc:sldChg>
      <pc:sldChg chg="del">
        <pc:chgData name="Mehdi Davoodi" userId="374eff1b-b6cf-4832-b347-6d58b624eb25" providerId="ADAL" clId="{AAC9CDC7-7F20-9349-A62F-D8C712EBCC21}" dt="2022-10-23T23:24:12.537" v="1411" actId="2696"/>
        <pc:sldMkLst>
          <pc:docMk/>
          <pc:sldMk cId="2069879394" sldId="519"/>
        </pc:sldMkLst>
      </pc:sldChg>
      <pc:sldChg chg="del">
        <pc:chgData name="Mehdi Davoodi" userId="374eff1b-b6cf-4832-b347-6d58b624eb25" providerId="ADAL" clId="{AAC9CDC7-7F20-9349-A62F-D8C712EBCC21}" dt="2022-10-23T23:24:14.731" v="1412" actId="2696"/>
        <pc:sldMkLst>
          <pc:docMk/>
          <pc:sldMk cId="786974340" sldId="520"/>
        </pc:sldMkLst>
      </pc:sldChg>
      <pc:sldChg chg="del">
        <pc:chgData name="Mehdi Davoodi" userId="374eff1b-b6cf-4832-b347-6d58b624eb25" providerId="ADAL" clId="{AAC9CDC7-7F20-9349-A62F-D8C712EBCC21}" dt="2022-10-23T23:24:17.715" v="1413" actId="2696"/>
        <pc:sldMkLst>
          <pc:docMk/>
          <pc:sldMk cId="3930213356" sldId="521"/>
        </pc:sldMkLst>
      </pc:sldChg>
      <pc:sldChg chg="addSp delSp modSp add mod delAnim modAnim">
        <pc:chgData name="Mehdi Davoodi" userId="374eff1b-b6cf-4832-b347-6d58b624eb25" providerId="ADAL" clId="{AAC9CDC7-7F20-9349-A62F-D8C712EBCC21}" dt="2022-10-23T22:36:21.966" v="985"/>
        <pc:sldMkLst>
          <pc:docMk/>
          <pc:sldMk cId="4219011391" sldId="522"/>
        </pc:sldMkLst>
        <pc:spChg chg="mod">
          <ac:chgData name="Mehdi Davoodi" userId="374eff1b-b6cf-4832-b347-6d58b624eb25" providerId="ADAL" clId="{AAC9CDC7-7F20-9349-A62F-D8C712EBCC21}" dt="2022-10-23T22:33:48.033" v="980" actId="20577"/>
          <ac:spMkLst>
            <pc:docMk/>
            <pc:sldMk cId="4219011391" sldId="522"/>
            <ac:spMk id="3" creationId="{D1B67777-BA3B-5C97-C423-5EAB6ADDF969}"/>
          </ac:spMkLst>
        </pc:spChg>
        <pc:spChg chg="add del">
          <ac:chgData name="Mehdi Davoodi" userId="374eff1b-b6cf-4832-b347-6d58b624eb25" providerId="ADAL" clId="{AAC9CDC7-7F20-9349-A62F-D8C712EBCC21}" dt="2022-10-23T22:28:37.384" v="904" actId="22"/>
          <ac:spMkLst>
            <pc:docMk/>
            <pc:sldMk cId="4219011391" sldId="522"/>
            <ac:spMk id="8" creationId="{D6C479FD-47C9-E62D-6580-386E72A14C03}"/>
          </ac:spMkLst>
        </pc:spChg>
        <pc:picChg chg="del">
          <ac:chgData name="Mehdi Davoodi" userId="374eff1b-b6cf-4832-b347-6d58b624eb25" providerId="ADAL" clId="{AAC9CDC7-7F20-9349-A62F-D8C712EBCC21}" dt="2022-10-23T22:25:29.909" v="900" actId="478"/>
          <ac:picMkLst>
            <pc:docMk/>
            <pc:sldMk cId="4219011391" sldId="522"/>
            <ac:picMk id="5" creationId="{E8823C96-7044-AA96-8A35-11705AEF884F}"/>
          </ac:picMkLst>
        </pc:picChg>
        <pc:picChg chg="add del">
          <ac:chgData name="Mehdi Davoodi" userId="374eff1b-b6cf-4832-b347-6d58b624eb25" providerId="ADAL" clId="{AAC9CDC7-7F20-9349-A62F-D8C712EBCC21}" dt="2022-10-23T22:28:34.379" v="902"/>
          <ac:picMkLst>
            <pc:docMk/>
            <pc:sldMk cId="4219011391" sldId="522"/>
            <ac:picMk id="6" creationId="{A9EAF3EB-7281-90FD-8183-031DCD928D5C}"/>
          </ac:picMkLst>
        </pc:picChg>
        <pc:picChg chg="add mod">
          <ac:chgData name="Mehdi Davoodi" userId="374eff1b-b6cf-4832-b347-6d58b624eb25" providerId="ADAL" clId="{AAC9CDC7-7F20-9349-A62F-D8C712EBCC21}" dt="2022-10-23T22:36:16.444" v="984" actId="14100"/>
          <ac:picMkLst>
            <pc:docMk/>
            <pc:sldMk cId="4219011391" sldId="522"/>
            <ac:picMk id="9" creationId="{22F427A6-E6EC-8E96-634B-480BAAF52881}"/>
          </ac:picMkLst>
        </pc:picChg>
      </pc:sldChg>
    </pc:docChg>
  </pc:docChgLst>
  <pc:docChgLst>
    <pc:chgData name="Mehdi Davoodi" userId="374eff1b-b6cf-4832-b347-6d58b624eb25" providerId="ADAL" clId="{3D6656B1-A0C2-4540-BCEF-76034C7CBEB0}"/>
    <pc:docChg chg="undo redo custSel addSld modSld">
      <pc:chgData name="Mehdi Davoodi" userId="374eff1b-b6cf-4832-b347-6d58b624eb25" providerId="ADAL" clId="{3D6656B1-A0C2-4540-BCEF-76034C7CBEB0}" dt="2022-11-15T03:28:52.209" v="1050" actId="20577"/>
      <pc:docMkLst>
        <pc:docMk/>
      </pc:docMkLst>
      <pc:sldChg chg="modSp mod">
        <pc:chgData name="Mehdi Davoodi" userId="374eff1b-b6cf-4832-b347-6d58b624eb25" providerId="ADAL" clId="{3D6656B1-A0C2-4540-BCEF-76034C7CBEB0}" dt="2022-11-14T21:26:06.729" v="1" actId="20577"/>
        <pc:sldMkLst>
          <pc:docMk/>
          <pc:sldMk cId="0" sldId="256"/>
        </pc:sldMkLst>
        <pc:spChg chg="mod">
          <ac:chgData name="Mehdi Davoodi" userId="374eff1b-b6cf-4832-b347-6d58b624eb25" providerId="ADAL" clId="{3D6656B1-A0C2-4540-BCEF-76034C7CBEB0}" dt="2022-11-14T21:26:06.729" v="1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 modClrScheme addAnim delAnim modAnim chgLayout">
        <pc:chgData name="Mehdi Davoodi" userId="374eff1b-b6cf-4832-b347-6d58b624eb25" providerId="ADAL" clId="{3D6656B1-A0C2-4540-BCEF-76034C7CBEB0}" dt="2022-11-14T22:51:19.201" v="252"/>
        <pc:sldMkLst>
          <pc:docMk/>
          <pc:sldMk cId="3953920736" sldId="476"/>
        </pc:sldMkLst>
        <pc:spChg chg="mod ord">
          <ac:chgData name="Mehdi Davoodi" userId="374eff1b-b6cf-4832-b347-6d58b624eb25" providerId="ADAL" clId="{3D6656B1-A0C2-4540-BCEF-76034C7CBEB0}" dt="2022-11-14T21:32:15.227" v="173" actId="700"/>
          <ac:spMkLst>
            <pc:docMk/>
            <pc:sldMk cId="3953920736" sldId="476"/>
            <ac:spMk id="2" creationId="{C0A90AF8-B42B-F536-4196-7AE1FE8ACFD3}"/>
          </ac:spMkLst>
        </pc:spChg>
        <pc:spChg chg="del">
          <ac:chgData name="Mehdi Davoodi" userId="374eff1b-b6cf-4832-b347-6d58b624eb25" providerId="ADAL" clId="{3D6656B1-A0C2-4540-BCEF-76034C7CBEB0}" dt="2022-11-14T21:32:02.641" v="171" actId="478"/>
          <ac:spMkLst>
            <pc:docMk/>
            <pc:sldMk cId="3953920736" sldId="476"/>
            <ac:spMk id="3" creationId="{8A48DCBE-9D9E-C190-E3A1-F8CEC83D1980}"/>
          </ac:spMkLst>
        </pc:spChg>
        <pc:spChg chg="mod ord">
          <ac:chgData name="Mehdi Davoodi" userId="374eff1b-b6cf-4832-b347-6d58b624eb25" providerId="ADAL" clId="{3D6656B1-A0C2-4540-BCEF-76034C7CBEB0}" dt="2022-11-14T21:32:15.227" v="173" actId="700"/>
          <ac:spMkLst>
            <pc:docMk/>
            <pc:sldMk cId="3953920736" sldId="476"/>
            <ac:spMk id="4" creationId="{7275245F-EF62-49AE-5163-90BAD31FCAA8}"/>
          </ac:spMkLst>
        </pc:spChg>
        <pc:spChg chg="add del mod ord">
          <ac:chgData name="Mehdi Davoodi" userId="374eff1b-b6cf-4832-b347-6d58b624eb25" providerId="ADAL" clId="{3D6656B1-A0C2-4540-BCEF-76034C7CBEB0}" dt="2022-11-14T21:33:42.332" v="220"/>
          <ac:spMkLst>
            <pc:docMk/>
            <pc:sldMk cId="3953920736" sldId="476"/>
            <ac:spMk id="6" creationId="{9D46C629-30F2-0D06-6A46-88C41EB06E30}"/>
          </ac:spMkLst>
        </pc:spChg>
        <pc:spChg chg="add del mod ord">
          <ac:chgData name="Mehdi Davoodi" userId="374eff1b-b6cf-4832-b347-6d58b624eb25" providerId="ADAL" clId="{3D6656B1-A0C2-4540-BCEF-76034C7CBEB0}" dt="2022-11-14T21:32:15.227" v="173" actId="700"/>
          <ac:spMkLst>
            <pc:docMk/>
            <pc:sldMk cId="3953920736" sldId="476"/>
            <ac:spMk id="7" creationId="{46520979-2B9B-DB11-CD1F-B33C9578294D}"/>
          </ac:spMkLst>
        </pc:spChg>
        <pc:spChg chg="add del mod ord">
          <ac:chgData name="Mehdi Davoodi" userId="374eff1b-b6cf-4832-b347-6d58b624eb25" providerId="ADAL" clId="{3D6656B1-A0C2-4540-BCEF-76034C7CBEB0}" dt="2022-11-14T21:32:15.227" v="173" actId="700"/>
          <ac:spMkLst>
            <pc:docMk/>
            <pc:sldMk cId="3953920736" sldId="476"/>
            <ac:spMk id="8" creationId="{963E4FDB-5D4D-9023-9B73-6FAE80DE9C55}"/>
          </ac:spMkLst>
        </pc:spChg>
        <pc:spChg chg="add mod">
          <ac:chgData name="Mehdi Davoodi" userId="374eff1b-b6cf-4832-b347-6d58b624eb25" providerId="ADAL" clId="{3D6656B1-A0C2-4540-BCEF-76034C7CBEB0}" dt="2022-11-14T21:33:00.287" v="187" actId="5793"/>
          <ac:spMkLst>
            <pc:docMk/>
            <pc:sldMk cId="3953920736" sldId="476"/>
            <ac:spMk id="9" creationId="{B3583BC7-C9B2-36C2-9EC8-7E3BDDC5C884}"/>
          </ac:spMkLst>
        </pc:spChg>
        <pc:spChg chg="add del">
          <ac:chgData name="Mehdi Davoodi" userId="374eff1b-b6cf-4832-b347-6d58b624eb25" providerId="ADAL" clId="{3D6656B1-A0C2-4540-BCEF-76034C7CBEB0}" dt="2022-11-14T22:40:59.667" v="242" actId="22"/>
          <ac:spMkLst>
            <pc:docMk/>
            <pc:sldMk cId="3953920736" sldId="476"/>
            <ac:spMk id="16" creationId="{142C0E91-BA14-99EA-1E13-1D1D8A77A09F}"/>
          </ac:spMkLst>
        </pc:spChg>
        <pc:spChg chg="add mod">
          <ac:chgData name="Mehdi Davoodi" userId="374eff1b-b6cf-4832-b347-6d58b624eb25" providerId="ADAL" clId="{3D6656B1-A0C2-4540-BCEF-76034C7CBEB0}" dt="2022-11-14T22:41:13.464" v="247" actId="1076"/>
          <ac:spMkLst>
            <pc:docMk/>
            <pc:sldMk cId="3953920736" sldId="476"/>
            <ac:spMk id="18" creationId="{28B96804-1270-4AB1-E166-80CBB04E4E2F}"/>
          </ac:spMkLst>
        </pc:spChg>
        <pc:picChg chg="add del mod">
          <ac:chgData name="Mehdi Davoodi" userId="374eff1b-b6cf-4832-b347-6d58b624eb25" providerId="ADAL" clId="{3D6656B1-A0C2-4540-BCEF-76034C7CBEB0}" dt="2022-11-14T21:32:58.532" v="186"/>
          <ac:picMkLst>
            <pc:docMk/>
            <pc:sldMk cId="3953920736" sldId="476"/>
            <ac:picMk id="10" creationId="{8BAB2EE0-D566-BE0F-4922-EC84E60C057D}"/>
          </ac:picMkLst>
        </pc:picChg>
        <pc:picChg chg="add del mod">
          <ac:chgData name="Mehdi Davoodi" userId="374eff1b-b6cf-4832-b347-6d58b624eb25" providerId="ADAL" clId="{3D6656B1-A0C2-4540-BCEF-76034C7CBEB0}" dt="2022-11-14T22:51:07.399" v="249" actId="478"/>
          <ac:picMkLst>
            <pc:docMk/>
            <pc:sldMk cId="3953920736" sldId="476"/>
            <ac:picMk id="11" creationId="{923E1308-E6DB-8347-2E1E-7AF4017E2B25}"/>
          </ac:picMkLst>
        </pc:picChg>
        <pc:picChg chg="add mod">
          <ac:chgData name="Mehdi Davoodi" userId="374eff1b-b6cf-4832-b347-6d58b624eb25" providerId="ADAL" clId="{3D6656B1-A0C2-4540-BCEF-76034C7CBEB0}" dt="2022-11-14T22:39:20.970" v="229" actId="14100"/>
          <ac:picMkLst>
            <pc:docMk/>
            <pc:sldMk cId="3953920736" sldId="476"/>
            <ac:picMk id="12" creationId="{FCDA7E66-4988-23B6-1D06-A3A5A559A949}"/>
          </ac:picMkLst>
        </pc:picChg>
        <pc:picChg chg="add del mod">
          <ac:chgData name="Mehdi Davoodi" userId="374eff1b-b6cf-4832-b347-6d58b624eb25" providerId="ADAL" clId="{3D6656B1-A0C2-4540-BCEF-76034C7CBEB0}" dt="2022-11-14T22:39:40.999" v="234" actId="478"/>
          <ac:picMkLst>
            <pc:docMk/>
            <pc:sldMk cId="3953920736" sldId="476"/>
            <ac:picMk id="13" creationId="{1258C330-A35D-4484-8E49-0FD928B5C794}"/>
          </ac:picMkLst>
        </pc:picChg>
        <pc:picChg chg="add mod">
          <ac:chgData name="Mehdi Davoodi" userId="374eff1b-b6cf-4832-b347-6d58b624eb25" providerId="ADAL" clId="{3D6656B1-A0C2-4540-BCEF-76034C7CBEB0}" dt="2022-11-14T22:40:08.443" v="239" actId="1076"/>
          <ac:picMkLst>
            <pc:docMk/>
            <pc:sldMk cId="3953920736" sldId="476"/>
            <ac:picMk id="14" creationId="{E5F6D237-B4CE-938A-46D7-952E21475E6C}"/>
          </ac:picMkLst>
        </pc:picChg>
        <pc:picChg chg="add mod">
          <ac:chgData name="Mehdi Davoodi" userId="374eff1b-b6cf-4832-b347-6d58b624eb25" providerId="ADAL" clId="{3D6656B1-A0C2-4540-BCEF-76034C7CBEB0}" dt="2022-11-14T22:51:19.201" v="252"/>
          <ac:picMkLst>
            <pc:docMk/>
            <pc:sldMk cId="3953920736" sldId="476"/>
            <ac:picMk id="19" creationId="{509182F0-C002-3113-11E0-12F2D177876B}"/>
          </ac:picMkLst>
        </pc:picChg>
      </pc:sldChg>
      <pc:sldChg chg="modSp mod">
        <pc:chgData name="Mehdi Davoodi" userId="374eff1b-b6cf-4832-b347-6d58b624eb25" providerId="ADAL" clId="{3D6656B1-A0C2-4540-BCEF-76034C7CBEB0}" dt="2022-11-15T03:28:52.209" v="1050" actId="20577"/>
        <pc:sldMkLst>
          <pc:docMk/>
          <pc:sldMk cId="3859307221" sldId="491"/>
        </pc:sldMkLst>
        <pc:spChg chg="mod">
          <ac:chgData name="Mehdi Davoodi" userId="374eff1b-b6cf-4832-b347-6d58b624eb25" providerId="ADAL" clId="{3D6656B1-A0C2-4540-BCEF-76034C7CBEB0}" dt="2022-11-15T03:28:52.209" v="1050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addSp modSp mod modAnim">
        <pc:chgData name="Mehdi Davoodi" userId="374eff1b-b6cf-4832-b347-6d58b624eb25" providerId="ADAL" clId="{3D6656B1-A0C2-4540-BCEF-76034C7CBEB0}" dt="2022-11-14T23:37:44.716" v="336" actId="20577"/>
        <pc:sldMkLst>
          <pc:docMk/>
          <pc:sldMk cId="2096444499" sldId="494"/>
        </pc:sldMkLst>
        <pc:spChg chg="mod">
          <ac:chgData name="Mehdi Davoodi" userId="374eff1b-b6cf-4832-b347-6d58b624eb25" providerId="ADAL" clId="{3D6656B1-A0C2-4540-BCEF-76034C7CBEB0}" dt="2022-11-14T23:12:08.750" v="253"/>
          <ac:spMkLst>
            <pc:docMk/>
            <pc:sldMk cId="2096444499" sldId="494"/>
            <ac:spMk id="2" creationId="{5A100F74-14F1-7D5B-D216-3A3904020B2D}"/>
          </ac:spMkLst>
        </pc:spChg>
        <pc:spChg chg="mod">
          <ac:chgData name="Mehdi Davoodi" userId="374eff1b-b6cf-4832-b347-6d58b624eb25" providerId="ADAL" clId="{3D6656B1-A0C2-4540-BCEF-76034C7CBEB0}" dt="2022-11-14T23:37:44.716" v="336" actId="20577"/>
          <ac:spMkLst>
            <pc:docMk/>
            <pc:sldMk cId="2096444499" sldId="494"/>
            <ac:spMk id="3" creationId="{ED637F57-BACF-A636-7DD8-8EDC5971C2CC}"/>
          </ac:spMkLst>
        </pc:spChg>
        <pc:picChg chg="add mod">
          <ac:chgData name="Mehdi Davoodi" userId="374eff1b-b6cf-4832-b347-6d58b624eb25" providerId="ADAL" clId="{3D6656B1-A0C2-4540-BCEF-76034C7CBEB0}" dt="2022-11-14T23:35:30.752" v="263" actId="1076"/>
          <ac:picMkLst>
            <pc:docMk/>
            <pc:sldMk cId="2096444499" sldId="494"/>
            <ac:picMk id="5" creationId="{C41985CF-E1FE-8AB5-EAC9-09BA7787C34F}"/>
          </ac:picMkLst>
        </pc:picChg>
        <pc:picChg chg="add mod">
          <ac:chgData name="Mehdi Davoodi" userId="374eff1b-b6cf-4832-b347-6d58b624eb25" providerId="ADAL" clId="{3D6656B1-A0C2-4540-BCEF-76034C7CBEB0}" dt="2022-11-14T23:36:19.637" v="267" actId="1076"/>
          <ac:picMkLst>
            <pc:docMk/>
            <pc:sldMk cId="2096444499" sldId="494"/>
            <ac:picMk id="6" creationId="{E6DA0746-9941-B3E0-1F87-5A1BE075360E}"/>
          </ac:picMkLst>
        </pc:picChg>
        <pc:picChg chg="add mod">
          <ac:chgData name="Mehdi Davoodi" userId="374eff1b-b6cf-4832-b347-6d58b624eb25" providerId="ADAL" clId="{3D6656B1-A0C2-4540-BCEF-76034C7CBEB0}" dt="2022-11-14T23:36:40.705" v="271" actId="1076"/>
          <ac:picMkLst>
            <pc:docMk/>
            <pc:sldMk cId="2096444499" sldId="494"/>
            <ac:picMk id="7" creationId="{3C35EFAC-74E8-AC57-29E7-00BD335A5DA9}"/>
          </ac:picMkLst>
        </pc:picChg>
      </pc:sldChg>
      <pc:sldChg chg="addSp delSp modSp mod delAnim modAnim">
        <pc:chgData name="Mehdi Davoodi" userId="374eff1b-b6cf-4832-b347-6d58b624eb25" providerId="ADAL" clId="{3D6656B1-A0C2-4540-BCEF-76034C7CBEB0}" dt="2022-11-15T00:14:10.671" v="514"/>
        <pc:sldMkLst>
          <pc:docMk/>
          <pc:sldMk cId="4189102160" sldId="501"/>
        </pc:sldMkLst>
        <pc:spChg chg="mod">
          <ac:chgData name="Mehdi Davoodi" userId="374eff1b-b6cf-4832-b347-6d58b624eb25" providerId="ADAL" clId="{3D6656B1-A0C2-4540-BCEF-76034C7CBEB0}" dt="2022-11-15T00:10:52.548" v="423"/>
          <ac:spMkLst>
            <pc:docMk/>
            <pc:sldMk cId="4189102160" sldId="501"/>
            <ac:spMk id="2" creationId="{5336FBD5-48DD-AC2C-07F4-F9AF61346E00}"/>
          </ac:spMkLst>
        </pc:spChg>
        <pc:spChg chg="mod">
          <ac:chgData name="Mehdi Davoodi" userId="374eff1b-b6cf-4832-b347-6d58b624eb25" providerId="ADAL" clId="{3D6656B1-A0C2-4540-BCEF-76034C7CBEB0}" dt="2022-11-15T00:12:13.974" v="502" actId="20577"/>
          <ac:spMkLst>
            <pc:docMk/>
            <pc:sldMk cId="4189102160" sldId="501"/>
            <ac:spMk id="3" creationId="{D1B67777-BA3B-5C97-C423-5EAB6ADDF969}"/>
          </ac:spMkLst>
        </pc:spChg>
        <pc:picChg chg="del">
          <ac:chgData name="Mehdi Davoodi" userId="374eff1b-b6cf-4832-b347-6d58b624eb25" providerId="ADAL" clId="{3D6656B1-A0C2-4540-BCEF-76034C7CBEB0}" dt="2022-11-15T00:11:01.428" v="427" actId="478"/>
          <ac:picMkLst>
            <pc:docMk/>
            <pc:sldMk cId="4189102160" sldId="501"/>
            <ac:picMk id="5" creationId="{A7EEF45F-F0DC-6E05-C6DB-7FFA20410C16}"/>
          </ac:picMkLst>
        </pc:picChg>
        <pc:picChg chg="del">
          <ac:chgData name="Mehdi Davoodi" userId="374eff1b-b6cf-4832-b347-6d58b624eb25" providerId="ADAL" clId="{3D6656B1-A0C2-4540-BCEF-76034C7CBEB0}" dt="2022-11-15T00:11:00.192" v="426" actId="478"/>
          <ac:picMkLst>
            <pc:docMk/>
            <pc:sldMk cId="4189102160" sldId="501"/>
            <ac:picMk id="6" creationId="{DE664D29-F6A1-DC15-7B3E-77C648ACC21C}"/>
          </ac:picMkLst>
        </pc:picChg>
        <pc:picChg chg="add mod">
          <ac:chgData name="Mehdi Davoodi" userId="374eff1b-b6cf-4832-b347-6d58b624eb25" providerId="ADAL" clId="{3D6656B1-A0C2-4540-BCEF-76034C7CBEB0}" dt="2022-11-15T00:12:23.314" v="504" actId="1076"/>
          <ac:picMkLst>
            <pc:docMk/>
            <pc:sldMk cId="4189102160" sldId="501"/>
            <ac:picMk id="7" creationId="{0E795FDB-23E7-4374-B97A-BEA45976F02C}"/>
          </ac:picMkLst>
        </pc:picChg>
        <pc:picChg chg="add mod">
          <ac:chgData name="Mehdi Davoodi" userId="374eff1b-b6cf-4832-b347-6d58b624eb25" providerId="ADAL" clId="{3D6656B1-A0C2-4540-BCEF-76034C7CBEB0}" dt="2022-11-15T00:13:26.896" v="508" actId="1076"/>
          <ac:picMkLst>
            <pc:docMk/>
            <pc:sldMk cId="4189102160" sldId="501"/>
            <ac:picMk id="8" creationId="{B0E85D7E-ACAB-4397-F694-ADE43EF27390}"/>
          </ac:picMkLst>
        </pc:picChg>
      </pc:sldChg>
      <pc:sldChg chg="addSp delSp modSp mod modAnim">
        <pc:chgData name="Mehdi Davoodi" userId="374eff1b-b6cf-4832-b347-6d58b624eb25" providerId="ADAL" clId="{3D6656B1-A0C2-4540-BCEF-76034C7CBEB0}" dt="2022-11-15T00:07:48.482" v="370" actId="14100"/>
        <pc:sldMkLst>
          <pc:docMk/>
          <pc:sldMk cId="276431684" sldId="507"/>
        </pc:sldMkLst>
        <pc:spChg chg="mod">
          <ac:chgData name="Mehdi Davoodi" userId="374eff1b-b6cf-4832-b347-6d58b624eb25" providerId="ADAL" clId="{3D6656B1-A0C2-4540-BCEF-76034C7CBEB0}" dt="2022-11-15T00:05:15.041" v="337"/>
          <ac:spMkLst>
            <pc:docMk/>
            <pc:sldMk cId="276431684" sldId="507"/>
            <ac:spMk id="2" creationId="{428C215F-B135-1202-8856-C3B3C261665B}"/>
          </ac:spMkLst>
        </pc:spChg>
        <pc:spChg chg="mod">
          <ac:chgData name="Mehdi Davoodi" userId="374eff1b-b6cf-4832-b347-6d58b624eb25" providerId="ADAL" clId="{3D6656B1-A0C2-4540-BCEF-76034C7CBEB0}" dt="2022-11-15T00:05:37.594" v="345"/>
          <ac:spMkLst>
            <pc:docMk/>
            <pc:sldMk cId="276431684" sldId="507"/>
            <ac:spMk id="3" creationId="{47FCA393-7352-952C-9A1A-6C95A60166D1}"/>
          </ac:spMkLst>
        </pc:spChg>
        <pc:spChg chg="add mod">
          <ac:chgData name="Mehdi Davoodi" userId="374eff1b-b6cf-4832-b347-6d58b624eb25" providerId="ADAL" clId="{3D6656B1-A0C2-4540-BCEF-76034C7CBEB0}" dt="2022-11-15T00:07:48.482" v="370" actId="14100"/>
          <ac:spMkLst>
            <pc:docMk/>
            <pc:sldMk cId="276431684" sldId="507"/>
            <ac:spMk id="7" creationId="{841F1C5F-A4AD-2FFE-CA02-E939A390C9E9}"/>
          </ac:spMkLst>
        </pc:spChg>
        <pc:picChg chg="add mod">
          <ac:chgData name="Mehdi Davoodi" userId="374eff1b-b6cf-4832-b347-6d58b624eb25" providerId="ADAL" clId="{3D6656B1-A0C2-4540-BCEF-76034C7CBEB0}" dt="2022-11-15T00:06:00.112" v="348" actId="1076"/>
          <ac:picMkLst>
            <pc:docMk/>
            <pc:sldMk cId="276431684" sldId="507"/>
            <ac:picMk id="5" creationId="{FF694200-8319-BC0C-0C25-62894FA7E31C}"/>
          </ac:picMkLst>
        </pc:picChg>
        <pc:picChg chg="add mod">
          <ac:chgData name="Mehdi Davoodi" userId="374eff1b-b6cf-4832-b347-6d58b624eb25" providerId="ADAL" clId="{3D6656B1-A0C2-4540-BCEF-76034C7CBEB0}" dt="2022-11-15T00:07:10.706" v="352" actId="1076"/>
          <ac:picMkLst>
            <pc:docMk/>
            <pc:sldMk cId="276431684" sldId="507"/>
            <ac:picMk id="6" creationId="{4BC103D9-E65B-CF6C-9CBB-EDFBD8EF52C0}"/>
          </ac:picMkLst>
        </pc:picChg>
        <pc:picChg chg="del">
          <ac:chgData name="Mehdi Davoodi" userId="374eff1b-b6cf-4832-b347-6d58b624eb25" providerId="ADAL" clId="{3D6656B1-A0C2-4540-BCEF-76034C7CBEB0}" dt="2022-11-15T00:05:16.727" v="338" actId="478"/>
          <ac:picMkLst>
            <pc:docMk/>
            <pc:sldMk cId="276431684" sldId="507"/>
            <ac:picMk id="9" creationId="{EDED5B9F-C7E6-BB09-D220-5C9546A9253C}"/>
          </ac:picMkLst>
        </pc:picChg>
        <pc:picChg chg="del">
          <ac:chgData name="Mehdi Davoodi" userId="374eff1b-b6cf-4832-b347-6d58b624eb25" providerId="ADAL" clId="{3D6656B1-A0C2-4540-BCEF-76034C7CBEB0}" dt="2022-11-15T00:05:17.737" v="339" actId="478"/>
          <ac:picMkLst>
            <pc:docMk/>
            <pc:sldMk cId="276431684" sldId="507"/>
            <ac:picMk id="10" creationId="{33EE988E-F9F6-FD71-E7BB-45A5B9212CA8}"/>
          </ac:picMkLst>
        </pc:picChg>
      </pc:sldChg>
      <pc:sldChg chg="addSp delSp modSp mod">
        <pc:chgData name="Mehdi Davoodi" userId="374eff1b-b6cf-4832-b347-6d58b624eb25" providerId="ADAL" clId="{3D6656B1-A0C2-4540-BCEF-76034C7CBEB0}" dt="2022-11-15T00:09:22.158" v="422" actId="1076"/>
        <pc:sldMkLst>
          <pc:docMk/>
          <pc:sldMk cId="1006195697" sldId="510"/>
        </pc:sldMkLst>
        <pc:spChg chg="mod">
          <ac:chgData name="Mehdi Davoodi" userId="374eff1b-b6cf-4832-b347-6d58b624eb25" providerId="ADAL" clId="{3D6656B1-A0C2-4540-BCEF-76034C7CBEB0}" dt="2022-11-15T00:07:59.445" v="371"/>
          <ac:spMkLst>
            <pc:docMk/>
            <pc:sldMk cId="1006195697" sldId="510"/>
            <ac:spMk id="2" creationId="{4B222F00-8EE9-ED55-7F7E-2D59EC35FC5E}"/>
          </ac:spMkLst>
        </pc:spChg>
        <pc:spChg chg="mod">
          <ac:chgData name="Mehdi Davoodi" userId="374eff1b-b6cf-4832-b347-6d58b624eb25" providerId="ADAL" clId="{3D6656B1-A0C2-4540-BCEF-76034C7CBEB0}" dt="2022-11-15T00:09:06.767" v="420" actId="20577"/>
          <ac:spMkLst>
            <pc:docMk/>
            <pc:sldMk cId="1006195697" sldId="510"/>
            <ac:spMk id="6" creationId="{E802302A-E0EB-DCC5-8990-B7055173B2C1}"/>
          </ac:spMkLst>
        </pc:spChg>
        <pc:picChg chg="del">
          <ac:chgData name="Mehdi Davoodi" userId="374eff1b-b6cf-4832-b347-6d58b624eb25" providerId="ADAL" clId="{3D6656B1-A0C2-4540-BCEF-76034C7CBEB0}" dt="2022-11-15T00:08:01.280" v="372" actId="478"/>
          <ac:picMkLst>
            <pc:docMk/>
            <pc:sldMk cId="1006195697" sldId="510"/>
            <ac:picMk id="3" creationId="{1BA843AC-373B-17C3-3D7C-389A2A82B6F7}"/>
          </ac:picMkLst>
        </pc:picChg>
        <pc:picChg chg="del">
          <ac:chgData name="Mehdi Davoodi" userId="374eff1b-b6cf-4832-b347-6d58b624eb25" providerId="ADAL" clId="{3D6656B1-A0C2-4540-BCEF-76034C7CBEB0}" dt="2022-11-15T00:08:02.350" v="373" actId="478"/>
          <ac:picMkLst>
            <pc:docMk/>
            <pc:sldMk cId="1006195697" sldId="510"/>
            <ac:picMk id="5" creationId="{AEB38B5E-AEC4-F5AD-A69C-3BA4194AAE76}"/>
          </ac:picMkLst>
        </pc:picChg>
        <pc:picChg chg="add mod">
          <ac:chgData name="Mehdi Davoodi" userId="374eff1b-b6cf-4832-b347-6d58b624eb25" providerId="ADAL" clId="{3D6656B1-A0C2-4540-BCEF-76034C7CBEB0}" dt="2022-11-15T00:09:22.158" v="422" actId="1076"/>
          <ac:picMkLst>
            <pc:docMk/>
            <pc:sldMk cId="1006195697" sldId="510"/>
            <ac:picMk id="7" creationId="{24B9F1CA-7D83-30D1-1F04-DEDF50D0DDB8}"/>
          </ac:picMkLst>
        </pc:picChg>
      </pc:sldChg>
      <pc:sldChg chg="addSp delSp modSp mod">
        <pc:chgData name="Mehdi Davoodi" userId="374eff1b-b6cf-4832-b347-6d58b624eb25" providerId="ADAL" clId="{3D6656B1-A0C2-4540-BCEF-76034C7CBEB0}" dt="2022-11-15T01:24:51.382" v="644" actId="20577"/>
        <pc:sldMkLst>
          <pc:docMk/>
          <pc:sldMk cId="3365847652" sldId="511"/>
        </pc:sldMkLst>
        <pc:spChg chg="mod">
          <ac:chgData name="Mehdi Davoodi" userId="374eff1b-b6cf-4832-b347-6d58b624eb25" providerId="ADAL" clId="{3D6656B1-A0C2-4540-BCEF-76034C7CBEB0}" dt="2022-11-15T00:16:44.482" v="517"/>
          <ac:spMkLst>
            <pc:docMk/>
            <pc:sldMk cId="3365847652" sldId="511"/>
            <ac:spMk id="2" creationId="{5336FBD5-48DD-AC2C-07F4-F9AF61346E00}"/>
          </ac:spMkLst>
        </pc:spChg>
        <pc:spChg chg="mod">
          <ac:chgData name="Mehdi Davoodi" userId="374eff1b-b6cf-4832-b347-6d58b624eb25" providerId="ADAL" clId="{3D6656B1-A0C2-4540-BCEF-76034C7CBEB0}" dt="2022-11-15T01:24:51.382" v="644" actId="20577"/>
          <ac:spMkLst>
            <pc:docMk/>
            <pc:sldMk cId="3365847652" sldId="511"/>
            <ac:spMk id="3" creationId="{D1B67777-BA3B-5C97-C423-5EAB6ADDF969}"/>
          </ac:spMkLst>
        </pc:spChg>
        <pc:picChg chg="add mod">
          <ac:chgData name="Mehdi Davoodi" userId="374eff1b-b6cf-4832-b347-6d58b624eb25" providerId="ADAL" clId="{3D6656B1-A0C2-4540-BCEF-76034C7CBEB0}" dt="2022-11-15T01:04:59.581" v="524" actId="1076"/>
          <ac:picMkLst>
            <pc:docMk/>
            <pc:sldMk cId="3365847652" sldId="511"/>
            <ac:picMk id="5" creationId="{5F651C66-4D0F-C9F8-6A69-E41FCE274D39}"/>
          </ac:picMkLst>
        </pc:picChg>
        <pc:picChg chg="del">
          <ac:chgData name="Mehdi Davoodi" userId="374eff1b-b6cf-4832-b347-6d58b624eb25" providerId="ADAL" clId="{3D6656B1-A0C2-4540-BCEF-76034C7CBEB0}" dt="2022-11-15T00:17:58.806" v="518" actId="478"/>
          <ac:picMkLst>
            <pc:docMk/>
            <pc:sldMk cId="3365847652" sldId="511"/>
            <ac:picMk id="6" creationId="{75D84235-CC73-CF3D-0AF7-BD66D9F69EE8}"/>
          </ac:picMkLst>
        </pc:picChg>
        <pc:picChg chg="del">
          <ac:chgData name="Mehdi Davoodi" userId="374eff1b-b6cf-4832-b347-6d58b624eb25" providerId="ADAL" clId="{3D6656B1-A0C2-4540-BCEF-76034C7CBEB0}" dt="2022-11-15T00:17:59.881" v="519" actId="478"/>
          <ac:picMkLst>
            <pc:docMk/>
            <pc:sldMk cId="3365847652" sldId="511"/>
            <ac:picMk id="7" creationId="{254A98A7-234F-6827-76A5-B4E08DAA0F05}"/>
          </ac:picMkLst>
        </pc:picChg>
      </pc:sldChg>
      <pc:sldChg chg="addSp delSp modSp mod modAnim chgLayout">
        <pc:chgData name="Mehdi Davoodi" userId="374eff1b-b6cf-4832-b347-6d58b624eb25" providerId="ADAL" clId="{3D6656B1-A0C2-4540-BCEF-76034C7CBEB0}" dt="2022-11-15T03:18:58.464" v="822" actId="1076"/>
        <pc:sldMkLst>
          <pc:docMk/>
          <pc:sldMk cId="938792168" sldId="512"/>
        </pc:sldMkLst>
        <pc:spChg chg="mod ord">
          <ac:chgData name="Mehdi Davoodi" userId="374eff1b-b6cf-4832-b347-6d58b624eb25" providerId="ADAL" clId="{3D6656B1-A0C2-4540-BCEF-76034C7CBEB0}" dt="2022-11-15T02:54:52.317" v="721" actId="700"/>
          <ac:spMkLst>
            <pc:docMk/>
            <pc:sldMk cId="938792168" sldId="512"/>
            <ac:spMk id="2" creationId="{5336FBD5-48DD-AC2C-07F4-F9AF61346E00}"/>
          </ac:spMkLst>
        </pc:spChg>
        <pc:spChg chg="mod ord">
          <ac:chgData name="Mehdi Davoodi" userId="374eff1b-b6cf-4832-b347-6d58b624eb25" providerId="ADAL" clId="{3D6656B1-A0C2-4540-BCEF-76034C7CBEB0}" dt="2022-11-15T02:55:07.275" v="725" actId="108"/>
          <ac:spMkLst>
            <pc:docMk/>
            <pc:sldMk cId="938792168" sldId="512"/>
            <ac:spMk id="3" creationId="{D1B67777-BA3B-5C97-C423-5EAB6ADDF969}"/>
          </ac:spMkLst>
        </pc:spChg>
        <pc:spChg chg="mod ord">
          <ac:chgData name="Mehdi Davoodi" userId="374eff1b-b6cf-4832-b347-6d58b624eb25" providerId="ADAL" clId="{3D6656B1-A0C2-4540-BCEF-76034C7CBEB0}" dt="2022-11-15T02:54:52.317" v="721" actId="700"/>
          <ac:spMkLst>
            <pc:docMk/>
            <pc:sldMk cId="938792168" sldId="512"/>
            <ac:spMk id="4" creationId="{43FB1EDF-4A35-9445-F82F-A30474755E54}"/>
          </ac:spMkLst>
        </pc:spChg>
        <pc:spChg chg="add mod">
          <ac:chgData name="Mehdi Davoodi" userId="374eff1b-b6cf-4832-b347-6d58b624eb25" providerId="ADAL" clId="{3D6656B1-A0C2-4540-BCEF-76034C7CBEB0}" dt="2022-11-15T03:18:58.464" v="822" actId="1076"/>
          <ac:spMkLst>
            <pc:docMk/>
            <pc:sldMk cId="938792168" sldId="512"/>
            <ac:spMk id="8" creationId="{D499295C-D59F-9A7B-166F-F686FB2AD957}"/>
          </ac:spMkLst>
        </pc:spChg>
        <pc:picChg chg="add mod modCrop">
          <ac:chgData name="Mehdi Davoodi" userId="374eff1b-b6cf-4832-b347-6d58b624eb25" providerId="ADAL" clId="{3D6656B1-A0C2-4540-BCEF-76034C7CBEB0}" dt="2022-11-15T03:18:55.074" v="821" actId="1076"/>
          <ac:picMkLst>
            <pc:docMk/>
            <pc:sldMk cId="938792168" sldId="512"/>
            <ac:picMk id="5" creationId="{9F0BBBBF-C665-ED7F-28A7-2CC146D4D47A}"/>
          </ac:picMkLst>
        </pc:picChg>
        <pc:picChg chg="add del mod">
          <ac:chgData name="Mehdi Davoodi" userId="374eff1b-b6cf-4832-b347-6d58b624eb25" providerId="ADAL" clId="{3D6656B1-A0C2-4540-BCEF-76034C7CBEB0}" dt="2022-11-15T02:32:00.210" v="680" actId="478"/>
          <ac:picMkLst>
            <pc:docMk/>
            <pc:sldMk cId="938792168" sldId="512"/>
            <ac:picMk id="6" creationId="{901845EB-3A6C-4DCA-44D8-BDDBBC73A18D}"/>
          </ac:picMkLst>
        </pc:picChg>
      </pc:sldChg>
      <pc:sldChg chg="addSp delSp modSp mod delAnim">
        <pc:chgData name="Mehdi Davoodi" userId="374eff1b-b6cf-4832-b347-6d58b624eb25" providerId="ADAL" clId="{3D6656B1-A0C2-4540-BCEF-76034C7CBEB0}" dt="2022-11-15T03:19:24.552" v="825" actId="1076"/>
        <pc:sldMkLst>
          <pc:docMk/>
          <pc:sldMk cId="1558529964" sldId="513"/>
        </pc:sldMkLst>
        <pc:spChg chg="mod">
          <ac:chgData name="Mehdi Davoodi" userId="374eff1b-b6cf-4832-b347-6d58b624eb25" providerId="ADAL" clId="{3D6656B1-A0C2-4540-BCEF-76034C7CBEB0}" dt="2022-11-15T02:55:43.895" v="730"/>
          <ac:spMkLst>
            <pc:docMk/>
            <pc:sldMk cId="1558529964" sldId="513"/>
            <ac:spMk id="2" creationId="{5336FBD5-48DD-AC2C-07F4-F9AF61346E00}"/>
          </ac:spMkLst>
        </pc:spChg>
        <pc:spChg chg="mod">
          <ac:chgData name="Mehdi Davoodi" userId="374eff1b-b6cf-4832-b347-6d58b624eb25" providerId="ADAL" clId="{3D6656B1-A0C2-4540-BCEF-76034C7CBEB0}" dt="2022-11-15T03:17:43.723" v="819" actId="1037"/>
          <ac:spMkLst>
            <pc:docMk/>
            <pc:sldMk cId="1558529964" sldId="513"/>
            <ac:spMk id="3" creationId="{D1B67777-BA3B-5C97-C423-5EAB6ADDF969}"/>
          </ac:spMkLst>
        </pc:spChg>
        <pc:picChg chg="del">
          <ac:chgData name="Mehdi Davoodi" userId="374eff1b-b6cf-4832-b347-6d58b624eb25" providerId="ADAL" clId="{3D6656B1-A0C2-4540-BCEF-76034C7CBEB0}" dt="2022-11-15T02:55:47.177" v="733" actId="478"/>
          <ac:picMkLst>
            <pc:docMk/>
            <pc:sldMk cId="1558529964" sldId="513"/>
            <ac:picMk id="5" creationId="{6E673733-2767-BAEE-AC52-4D91E3EE83EB}"/>
          </ac:picMkLst>
        </pc:picChg>
        <pc:picChg chg="del mod">
          <ac:chgData name="Mehdi Davoodi" userId="374eff1b-b6cf-4832-b347-6d58b624eb25" providerId="ADAL" clId="{3D6656B1-A0C2-4540-BCEF-76034C7CBEB0}" dt="2022-11-15T02:55:48.070" v="734" actId="478"/>
          <ac:picMkLst>
            <pc:docMk/>
            <pc:sldMk cId="1558529964" sldId="513"/>
            <ac:picMk id="6" creationId="{3E8BA2D8-B0D4-DC6F-23E7-1384CF5A523F}"/>
          </ac:picMkLst>
        </pc:picChg>
        <pc:picChg chg="del">
          <ac:chgData name="Mehdi Davoodi" userId="374eff1b-b6cf-4832-b347-6d58b624eb25" providerId="ADAL" clId="{3D6656B1-A0C2-4540-BCEF-76034C7CBEB0}" dt="2022-11-15T02:55:45.240" v="731" actId="478"/>
          <ac:picMkLst>
            <pc:docMk/>
            <pc:sldMk cId="1558529964" sldId="513"/>
            <ac:picMk id="7" creationId="{8E883C83-C075-CC6A-ED06-71BAE009B6CE}"/>
          </ac:picMkLst>
        </pc:picChg>
        <pc:picChg chg="del">
          <ac:chgData name="Mehdi Davoodi" userId="374eff1b-b6cf-4832-b347-6d58b624eb25" providerId="ADAL" clId="{3D6656B1-A0C2-4540-BCEF-76034C7CBEB0}" dt="2022-11-15T02:55:46.318" v="732" actId="478"/>
          <ac:picMkLst>
            <pc:docMk/>
            <pc:sldMk cId="1558529964" sldId="513"/>
            <ac:picMk id="8" creationId="{9F3212C7-D2EA-DE36-6567-538739118233}"/>
          </ac:picMkLst>
        </pc:picChg>
        <pc:picChg chg="add del mod">
          <ac:chgData name="Mehdi Davoodi" userId="374eff1b-b6cf-4832-b347-6d58b624eb25" providerId="ADAL" clId="{3D6656B1-A0C2-4540-BCEF-76034C7CBEB0}" dt="2022-11-15T03:17:17.990" v="814" actId="478"/>
          <ac:picMkLst>
            <pc:docMk/>
            <pc:sldMk cId="1558529964" sldId="513"/>
            <ac:picMk id="9" creationId="{8DB20ECB-C917-DE93-244B-FC3F400EA207}"/>
          </ac:picMkLst>
        </pc:picChg>
        <pc:picChg chg="add del mod">
          <ac:chgData name="Mehdi Davoodi" userId="374eff1b-b6cf-4832-b347-6d58b624eb25" providerId="ADAL" clId="{3D6656B1-A0C2-4540-BCEF-76034C7CBEB0}" dt="2022-11-15T03:19:21.956" v="823" actId="478"/>
          <ac:picMkLst>
            <pc:docMk/>
            <pc:sldMk cId="1558529964" sldId="513"/>
            <ac:picMk id="10" creationId="{370933BB-BD44-77BE-8987-634B44B5A78F}"/>
          </ac:picMkLst>
        </pc:picChg>
        <pc:picChg chg="add mod">
          <ac:chgData name="Mehdi Davoodi" userId="374eff1b-b6cf-4832-b347-6d58b624eb25" providerId="ADAL" clId="{3D6656B1-A0C2-4540-BCEF-76034C7CBEB0}" dt="2022-11-15T03:19:24.552" v="825" actId="1076"/>
          <ac:picMkLst>
            <pc:docMk/>
            <pc:sldMk cId="1558529964" sldId="513"/>
            <ac:picMk id="11" creationId="{08DE3464-93C3-389F-EDCF-6BB40E63B9DD}"/>
          </ac:picMkLst>
        </pc:picChg>
      </pc:sldChg>
      <pc:sldChg chg="addSp delSp modSp mod modAnim chgLayout">
        <pc:chgData name="Mehdi Davoodi" userId="374eff1b-b6cf-4832-b347-6d58b624eb25" providerId="ADAL" clId="{3D6656B1-A0C2-4540-BCEF-76034C7CBEB0}" dt="2022-11-15T02:31:16.135" v="674"/>
        <pc:sldMkLst>
          <pc:docMk/>
          <pc:sldMk cId="4219011391" sldId="522"/>
        </pc:sldMkLst>
        <pc:spChg chg="mod ord">
          <ac:chgData name="Mehdi Davoodi" userId="374eff1b-b6cf-4832-b347-6d58b624eb25" providerId="ADAL" clId="{3D6656B1-A0C2-4540-BCEF-76034C7CBEB0}" dt="2022-11-15T01:25:13.125" v="652"/>
          <ac:spMkLst>
            <pc:docMk/>
            <pc:sldMk cId="4219011391" sldId="522"/>
            <ac:spMk id="2" creationId="{5336FBD5-48DD-AC2C-07F4-F9AF61346E00}"/>
          </ac:spMkLst>
        </pc:spChg>
        <pc:spChg chg="del mod">
          <ac:chgData name="Mehdi Davoodi" userId="374eff1b-b6cf-4832-b347-6d58b624eb25" providerId="ADAL" clId="{3D6656B1-A0C2-4540-BCEF-76034C7CBEB0}" dt="2022-11-15T01:25:05.711" v="649" actId="700"/>
          <ac:spMkLst>
            <pc:docMk/>
            <pc:sldMk cId="4219011391" sldId="522"/>
            <ac:spMk id="3" creationId="{D1B67777-BA3B-5C97-C423-5EAB6ADDF969}"/>
          </ac:spMkLst>
        </pc:spChg>
        <pc:spChg chg="mod ord">
          <ac:chgData name="Mehdi Davoodi" userId="374eff1b-b6cf-4832-b347-6d58b624eb25" providerId="ADAL" clId="{3D6656B1-A0C2-4540-BCEF-76034C7CBEB0}" dt="2022-11-15T01:25:05.711" v="649" actId="700"/>
          <ac:spMkLst>
            <pc:docMk/>
            <pc:sldMk cId="4219011391" sldId="522"/>
            <ac:spMk id="4" creationId="{43FB1EDF-4A35-9445-F82F-A30474755E54}"/>
          </ac:spMkLst>
        </pc:spChg>
        <pc:spChg chg="add mod ord">
          <ac:chgData name="Mehdi Davoodi" userId="374eff1b-b6cf-4832-b347-6d58b624eb25" providerId="ADAL" clId="{3D6656B1-A0C2-4540-BCEF-76034C7CBEB0}" dt="2022-11-15T01:45:31.125" v="665" actId="14100"/>
          <ac:spMkLst>
            <pc:docMk/>
            <pc:sldMk cId="4219011391" sldId="522"/>
            <ac:spMk id="5" creationId="{028D5C82-8232-3C00-7775-1204F52A56C8}"/>
          </ac:spMkLst>
        </pc:spChg>
        <pc:picChg chg="del">
          <ac:chgData name="Mehdi Davoodi" userId="374eff1b-b6cf-4832-b347-6d58b624eb25" providerId="ADAL" clId="{3D6656B1-A0C2-4540-BCEF-76034C7CBEB0}" dt="2022-11-15T01:24:59.919" v="647" actId="478"/>
          <ac:picMkLst>
            <pc:docMk/>
            <pc:sldMk cId="4219011391" sldId="522"/>
            <ac:picMk id="6" creationId="{EF734722-4644-5095-4698-C17A804C3E8E}"/>
          </ac:picMkLst>
        </pc:picChg>
        <pc:picChg chg="del">
          <ac:chgData name="Mehdi Davoodi" userId="374eff1b-b6cf-4832-b347-6d58b624eb25" providerId="ADAL" clId="{3D6656B1-A0C2-4540-BCEF-76034C7CBEB0}" dt="2022-11-15T01:24:58.998" v="646" actId="478"/>
          <ac:picMkLst>
            <pc:docMk/>
            <pc:sldMk cId="4219011391" sldId="522"/>
            <ac:picMk id="7" creationId="{5B986CF0-2825-C5C0-6A0F-1C0F949F0F3F}"/>
          </ac:picMkLst>
        </pc:picChg>
        <pc:picChg chg="del">
          <ac:chgData name="Mehdi Davoodi" userId="374eff1b-b6cf-4832-b347-6d58b624eb25" providerId="ADAL" clId="{3D6656B1-A0C2-4540-BCEF-76034C7CBEB0}" dt="2022-11-15T01:24:58.055" v="645" actId="478"/>
          <ac:picMkLst>
            <pc:docMk/>
            <pc:sldMk cId="4219011391" sldId="522"/>
            <ac:picMk id="8" creationId="{E5C6F971-480C-1CA2-9BAC-DF4407D3645D}"/>
          </ac:picMkLst>
        </pc:picChg>
        <pc:picChg chg="add del mod">
          <ac:chgData name="Mehdi Davoodi" userId="374eff1b-b6cf-4832-b347-6d58b624eb25" providerId="ADAL" clId="{3D6656B1-A0C2-4540-BCEF-76034C7CBEB0}" dt="2022-11-15T02:16:28.472" v="666" actId="478"/>
          <ac:picMkLst>
            <pc:docMk/>
            <pc:sldMk cId="4219011391" sldId="522"/>
            <ac:picMk id="9" creationId="{DC439A29-D978-C13D-70F6-FFAF7A20C62F}"/>
          </ac:picMkLst>
        </pc:picChg>
        <pc:picChg chg="add del mod">
          <ac:chgData name="Mehdi Davoodi" userId="374eff1b-b6cf-4832-b347-6d58b624eb25" providerId="ADAL" clId="{3D6656B1-A0C2-4540-BCEF-76034C7CBEB0}" dt="2022-11-15T02:22:44.386" v="669" actId="478"/>
          <ac:picMkLst>
            <pc:docMk/>
            <pc:sldMk cId="4219011391" sldId="522"/>
            <ac:picMk id="10" creationId="{8D600766-8633-9EE1-C0B7-44184829D41D}"/>
          </ac:picMkLst>
        </pc:picChg>
        <pc:picChg chg="add mod">
          <ac:chgData name="Mehdi Davoodi" userId="374eff1b-b6cf-4832-b347-6d58b624eb25" providerId="ADAL" clId="{3D6656B1-A0C2-4540-BCEF-76034C7CBEB0}" dt="2022-11-15T02:22:56.987" v="673" actId="1076"/>
          <ac:picMkLst>
            <pc:docMk/>
            <pc:sldMk cId="4219011391" sldId="522"/>
            <ac:picMk id="11" creationId="{D73FF710-A1B8-ABDF-13F5-613B06D8F753}"/>
          </ac:picMkLst>
        </pc:picChg>
        <pc:picChg chg="add mod">
          <ac:chgData name="Mehdi Davoodi" userId="374eff1b-b6cf-4832-b347-6d58b624eb25" providerId="ADAL" clId="{3D6656B1-A0C2-4540-BCEF-76034C7CBEB0}" dt="2022-11-15T02:22:51.107" v="672"/>
          <ac:picMkLst>
            <pc:docMk/>
            <pc:sldMk cId="4219011391" sldId="522"/>
            <ac:picMk id="12" creationId="{41EF2168-72C5-C40B-FAE7-C6E4BAD367EB}"/>
          </ac:picMkLst>
        </pc:picChg>
      </pc:sldChg>
      <pc:sldChg chg="addSp modSp add mod modAnim">
        <pc:chgData name="Mehdi Davoodi" userId="374eff1b-b6cf-4832-b347-6d58b624eb25" providerId="ADAL" clId="{3D6656B1-A0C2-4540-BCEF-76034C7CBEB0}" dt="2022-11-14T21:31:15.578" v="167" actId="1076"/>
        <pc:sldMkLst>
          <pc:docMk/>
          <pc:sldMk cId="3581527226" sldId="523"/>
        </pc:sldMkLst>
        <pc:spChg chg="mod">
          <ac:chgData name="Mehdi Davoodi" userId="374eff1b-b6cf-4832-b347-6d58b624eb25" providerId="ADAL" clId="{3D6656B1-A0C2-4540-BCEF-76034C7CBEB0}" dt="2022-11-14T21:27:58.406" v="33" actId="20577"/>
          <ac:spMkLst>
            <pc:docMk/>
            <pc:sldMk cId="3581527226" sldId="523"/>
            <ac:spMk id="2" creationId="{72201106-E6D8-7162-9B75-B82137465D3E}"/>
          </ac:spMkLst>
        </pc:spChg>
        <pc:spChg chg="mod">
          <ac:chgData name="Mehdi Davoodi" userId="374eff1b-b6cf-4832-b347-6d58b624eb25" providerId="ADAL" clId="{3D6656B1-A0C2-4540-BCEF-76034C7CBEB0}" dt="2022-11-14T21:30:53.855" v="161" actId="14100"/>
          <ac:spMkLst>
            <pc:docMk/>
            <pc:sldMk cId="3581527226" sldId="523"/>
            <ac:spMk id="3" creationId="{C0705A98-E9EC-D9CA-E282-6F52D90A4512}"/>
          </ac:spMkLst>
        </pc:spChg>
        <pc:picChg chg="add mod">
          <ac:chgData name="Mehdi Davoodi" userId="374eff1b-b6cf-4832-b347-6d58b624eb25" providerId="ADAL" clId="{3D6656B1-A0C2-4540-BCEF-76034C7CBEB0}" dt="2022-11-14T21:31:13.604" v="166" actId="1076"/>
          <ac:picMkLst>
            <pc:docMk/>
            <pc:sldMk cId="3581527226" sldId="523"/>
            <ac:picMk id="5" creationId="{A6C57BB8-045F-12A6-659C-E461CC0CE319}"/>
          </ac:picMkLst>
        </pc:picChg>
        <pc:picChg chg="add mod">
          <ac:chgData name="Mehdi Davoodi" userId="374eff1b-b6cf-4832-b347-6d58b624eb25" providerId="ADAL" clId="{3D6656B1-A0C2-4540-BCEF-76034C7CBEB0}" dt="2022-11-14T21:31:15.578" v="167" actId="1076"/>
          <ac:picMkLst>
            <pc:docMk/>
            <pc:sldMk cId="3581527226" sldId="523"/>
            <ac:picMk id="6" creationId="{B3276B8D-0E6B-2668-1F6B-25695D8245FE}"/>
          </ac:picMkLst>
        </pc:picChg>
      </pc:sldChg>
    </pc:docChg>
  </pc:docChgLst>
  <pc:docChgLst>
    <pc:chgData name="Elnaz Asghari Torkamani" userId="84155aea-ecf7-4f3c-9534-d8f898149db7" providerId="ADAL" clId="{E230CD04-B9AA-494A-A740-D85FC70AFE09}"/>
    <pc:docChg chg="undo custSel addSld delSld modSld sldOrd">
      <pc:chgData name="Elnaz Asghari Torkamani" userId="84155aea-ecf7-4f3c-9534-d8f898149db7" providerId="ADAL" clId="{E230CD04-B9AA-494A-A740-D85FC70AFE09}" dt="2022-09-26T02:11:27.270" v="2421" actId="2711"/>
      <pc:docMkLst>
        <pc:docMk/>
      </pc:docMkLst>
      <pc:sldChg chg="addSp modSp mod">
        <pc:chgData name="Elnaz Asghari Torkamani" userId="84155aea-ecf7-4f3c-9534-d8f898149db7" providerId="ADAL" clId="{E230CD04-B9AA-494A-A740-D85FC70AFE09}" dt="2022-09-25T18:12:16.242" v="27" actId="1036"/>
        <pc:sldMkLst>
          <pc:docMk/>
          <pc:sldMk cId="0" sldId="256"/>
        </pc:sldMkLst>
        <pc:spChg chg="add mod">
          <ac:chgData name="Elnaz Asghari Torkamani" userId="84155aea-ecf7-4f3c-9534-d8f898149db7" providerId="ADAL" clId="{E230CD04-B9AA-494A-A740-D85FC70AFE09}" dt="2022-09-25T18:12:16.242" v="27" actId="1036"/>
          <ac:spMkLst>
            <pc:docMk/>
            <pc:sldMk cId="0" sldId="256"/>
            <ac:spMk id="3" creationId="{3FF08469-2EB4-F6DC-54DB-C06420DD8BB3}"/>
          </ac:spMkLst>
        </pc:spChg>
      </pc:sldChg>
      <pc:sldChg chg="modSp mod">
        <pc:chgData name="Elnaz Asghari Torkamani" userId="84155aea-ecf7-4f3c-9534-d8f898149db7" providerId="ADAL" clId="{E230CD04-B9AA-494A-A740-D85FC70AFE09}" dt="2022-09-25T18:11:20.155" v="12" actId="404"/>
        <pc:sldMkLst>
          <pc:docMk/>
          <pc:sldMk cId="0" sldId="257"/>
        </pc:sldMkLst>
        <pc:spChg chg="mod">
          <ac:chgData name="Elnaz Asghari Torkamani" userId="84155aea-ecf7-4f3c-9534-d8f898149db7" providerId="ADAL" clId="{E230CD04-B9AA-494A-A740-D85FC70AFE09}" dt="2022-09-25T18:11:20.155" v="12" actId="404"/>
          <ac:spMkLst>
            <pc:docMk/>
            <pc:sldMk cId="0" sldId="257"/>
            <ac:spMk id="61" creationId="{00000000-0000-0000-0000-000000000000}"/>
          </ac:spMkLst>
        </pc:spChg>
      </pc:sldChg>
      <pc:sldChg chg="addSp modSp mod">
        <pc:chgData name="Elnaz Asghari Torkamani" userId="84155aea-ecf7-4f3c-9534-d8f898149db7" providerId="ADAL" clId="{E230CD04-B9AA-494A-A740-D85FC70AFE09}" dt="2022-09-26T02:10:56.347" v="2420" actId="2711"/>
        <pc:sldMkLst>
          <pc:docMk/>
          <pc:sldMk cId="3953920736" sldId="476"/>
        </pc:sldMkLst>
        <pc:spChg chg="mod">
          <ac:chgData name="Elnaz Asghari Torkamani" userId="84155aea-ecf7-4f3c-9534-d8f898149db7" providerId="ADAL" clId="{E230CD04-B9AA-494A-A740-D85FC70AFE09}" dt="2022-09-25T18:11:49.303" v="14" actId="20577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Elnaz Asghari Torkamani" userId="84155aea-ecf7-4f3c-9534-d8f898149db7" providerId="ADAL" clId="{E230CD04-B9AA-494A-A740-D85FC70AFE09}" dt="2022-09-26T02:10:56.347" v="2420" actId="2711"/>
          <ac:spMkLst>
            <pc:docMk/>
            <pc:sldMk cId="3953920736" sldId="476"/>
            <ac:spMk id="3" creationId="{8A48DCBE-9D9E-C190-E3A1-F8CEC83D1980}"/>
          </ac:spMkLst>
        </pc:spChg>
        <pc:spChg chg="add mod">
          <ac:chgData name="Elnaz Asghari Torkamani" userId="84155aea-ecf7-4f3c-9534-d8f898149db7" providerId="ADAL" clId="{E230CD04-B9AA-494A-A740-D85FC70AFE09}" dt="2022-09-26T00:39:31.226" v="1543" actId="1076"/>
          <ac:spMkLst>
            <pc:docMk/>
            <pc:sldMk cId="3953920736" sldId="476"/>
            <ac:spMk id="5" creationId="{4914EDE2-55F6-1931-AD6D-6139FCA732B6}"/>
          </ac:spMkLst>
        </pc:spChg>
        <pc:spChg chg="add mod">
          <ac:chgData name="Elnaz Asghari Torkamani" userId="84155aea-ecf7-4f3c-9534-d8f898149db7" providerId="ADAL" clId="{E230CD04-B9AA-494A-A740-D85FC70AFE09}" dt="2022-09-26T02:08:18.256" v="2279" actId="20577"/>
          <ac:spMkLst>
            <pc:docMk/>
            <pc:sldMk cId="3953920736" sldId="476"/>
            <ac:spMk id="6" creationId="{9841A988-979D-3B64-7813-C7181164FD9B}"/>
          </ac:spMkLst>
        </pc:spChg>
        <pc:cxnChg chg="add mod">
          <ac:chgData name="Elnaz Asghari Torkamani" userId="84155aea-ecf7-4f3c-9534-d8f898149db7" providerId="ADAL" clId="{E230CD04-B9AA-494A-A740-D85FC70AFE09}" dt="2022-09-26T02:08:18.256" v="2279" actId="20577"/>
          <ac:cxnSpMkLst>
            <pc:docMk/>
            <pc:sldMk cId="3953920736" sldId="476"/>
            <ac:cxnSpMk id="8" creationId="{52BC9F90-6730-AB1B-C4A5-B31255293A40}"/>
          </ac:cxnSpMkLst>
        </pc:cxnChg>
      </pc:sldChg>
      <pc:sldChg chg="delSp modSp mod">
        <pc:chgData name="Elnaz Asghari Torkamani" userId="84155aea-ecf7-4f3c-9534-d8f898149db7" providerId="ADAL" clId="{E230CD04-B9AA-494A-A740-D85FC70AFE09}" dt="2022-09-26T02:10:11.946" v="2419" actId="313"/>
        <pc:sldMkLst>
          <pc:docMk/>
          <pc:sldMk cId="3859307221" sldId="491"/>
        </pc:sldMkLst>
        <pc:spChg chg="mod">
          <ac:chgData name="Elnaz Asghari Torkamani" userId="84155aea-ecf7-4f3c-9534-d8f898149db7" providerId="ADAL" clId="{E230CD04-B9AA-494A-A740-D85FC70AFE09}" dt="2022-09-26T02:10:11.946" v="2419" actId="313"/>
          <ac:spMkLst>
            <pc:docMk/>
            <pc:sldMk cId="3859307221" sldId="491"/>
            <ac:spMk id="3" creationId="{C0705A98-E9EC-D9CA-E282-6F52D90A4512}"/>
          </ac:spMkLst>
        </pc:spChg>
        <pc:spChg chg="del">
          <ac:chgData name="Elnaz Asghari Torkamani" userId="84155aea-ecf7-4f3c-9534-d8f898149db7" providerId="ADAL" clId="{E230CD04-B9AA-494A-A740-D85FC70AFE09}" dt="2022-09-26T02:07:35.158" v="2275" actId="478"/>
          <ac:spMkLst>
            <pc:docMk/>
            <pc:sldMk cId="3859307221" sldId="491"/>
            <ac:spMk id="6" creationId="{ABFA5B24-302E-6A88-F049-8202914FB369}"/>
          </ac:spMkLst>
        </pc:spChg>
        <pc:picChg chg="del">
          <ac:chgData name="Elnaz Asghari Torkamani" userId="84155aea-ecf7-4f3c-9534-d8f898149db7" providerId="ADAL" clId="{E230CD04-B9AA-494A-A740-D85FC70AFE09}" dt="2022-09-26T02:07:33.766" v="2274" actId="478"/>
          <ac:picMkLst>
            <pc:docMk/>
            <pc:sldMk cId="3859307221" sldId="491"/>
            <ac:picMk id="2050" creationId="{2082F09A-5653-4857-DAC8-98092BD8BCD8}"/>
          </ac:picMkLst>
        </pc:picChg>
      </pc:sldChg>
      <pc:sldChg chg="addSp delSp modSp new mod modAnim">
        <pc:chgData name="Elnaz Asghari Torkamani" userId="84155aea-ecf7-4f3c-9534-d8f898149db7" providerId="ADAL" clId="{E230CD04-B9AA-494A-A740-D85FC70AFE09}" dt="2022-09-25T18:27:35.073" v="184" actId="404"/>
        <pc:sldMkLst>
          <pc:docMk/>
          <pc:sldMk cId="3136885152" sldId="492"/>
        </pc:sldMkLst>
        <pc:spChg chg="mod">
          <ac:chgData name="Elnaz Asghari Torkamani" userId="84155aea-ecf7-4f3c-9534-d8f898149db7" providerId="ADAL" clId="{E230CD04-B9AA-494A-A740-D85FC70AFE09}" dt="2022-09-25T18:16:57.233" v="54" actId="20577"/>
          <ac:spMkLst>
            <pc:docMk/>
            <pc:sldMk cId="3136885152" sldId="492"/>
            <ac:spMk id="2" creationId="{72789ECA-8F10-8200-9321-43BA36482B20}"/>
          </ac:spMkLst>
        </pc:spChg>
        <pc:spChg chg="mod">
          <ac:chgData name="Elnaz Asghari Torkamani" userId="84155aea-ecf7-4f3c-9534-d8f898149db7" providerId="ADAL" clId="{E230CD04-B9AA-494A-A740-D85FC70AFE09}" dt="2022-09-25T18:27:35.073" v="184" actId="404"/>
          <ac:spMkLst>
            <pc:docMk/>
            <pc:sldMk cId="3136885152" sldId="492"/>
            <ac:spMk id="3" creationId="{32F22B31-1FD6-7610-797E-E3301BE33EBF}"/>
          </ac:spMkLst>
        </pc:spChg>
        <pc:spChg chg="add mod">
          <ac:chgData name="Elnaz Asghari Torkamani" userId="84155aea-ecf7-4f3c-9534-d8f898149db7" providerId="ADAL" clId="{E230CD04-B9AA-494A-A740-D85FC70AFE09}" dt="2022-09-25T18:24:50.704" v="166" actId="1035"/>
          <ac:spMkLst>
            <pc:docMk/>
            <pc:sldMk cId="3136885152" sldId="492"/>
            <ac:spMk id="11" creationId="{67D94718-FF17-D840-004E-F5A507BD8A55}"/>
          </ac:spMkLst>
        </pc:spChg>
        <pc:spChg chg="add mod">
          <ac:chgData name="Elnaz Asghari Torkamani" userId="84155aea-ecf7-4f3c-9534-d8f898149db7" providerId="ADAL" clId="{E230CD04-B9AA-494A-A740-D85FC70AFE09}" dt="2022-09-25T18:26:03.776" v="177" actId="1076"/>
          <ac:spMkLst>
            <pc:docMk/>
            <pc:sldMk cId="3136885152" sldId="492"/>
            <ac:spMk id="12" creationId="{32A8F8B3-DF0A-BDED-770A-95693C70FD5A}"/>
          </ac:spMkLst>
        </pc:spChg>
        <pc:spChg chg="add mod">
          <ac:chgData name="Elnaz Asghari Torkamani" userId="84155aea-ecf7-4f3c-9534-d8f898149db7" providerId="ADAL" clId="{E230CD04-B9AA-494A-A740-D85FC70AFE09}" dt="2022-09-25T18:24:10.508" v="144" actId="1036"/>
          <ac:spMkLst>
            <pc:docMk/>
            <pc:sldMk cId="3136885152" sldId="492"/>
            <ac:spMk id="13" creationId="{E243AC97-5164-F3E3-DD7C-56C64DCD80BB}"/>
          </ac:spMkLst>
        </pc:spChg>
        <pc:spChg chg="add mod">
          <ac:chgData name="Elnaz Asghari Torkamani" userId="84155aea-ecf7-4f3c-9534-d8f898149db7" providerId="ADAL" clId="{E230CD04-B9AA-494A-A740-D85FC70AFE09}" dt="2022-09-25T18:25:03.035" v="168" actId="14100"/>
          <ac:spMkLst>
            <pc:docMk/>
            <pc:sldMk cId="3136885152" sldId="492"/>
            <ac:spMk id="14" creationId="{1A58E92D-B065-78B0-7FA2-209D1527CA34}"/>
          </ac:spMkLst>
        </pc:spChg>
        <pc:spChg chg="add mod">
          <ac:chgData name="Elnaz Asghari Torkamani" userId="84155aea-ecf7-4f3c-9534-d8f898149db7" providerId="ADAL" clId="{E230CD04-B9AA-494A-A740-D85FC70AFE09}" dt="2022-09-25T18:26:09.790" v="178" actId="1076"/>
          <ac:spMkLst>
            <pc:docMk/>
            <pc:sldMk cId="3136885152" sldId="492"/>
            <ac:spMk id="16" creationId="{71C8CDF6-3D4B-F017-9FCB-A8F63F8DC4F8}"/>
          </ac:spMkLst>
        </pc:spChg>
        <pc:picChg chg="add mod">
          <ac:chgData name="Elnaz Asghari Torkamani" userId="84155aea-ecf7-4f3c-9534-d8f898149db7" providerId="ADAL" clId="{E230CD04-B9AA-494A-A740-D85FC70AFE09}" dt="2022-09-25T18:19:05.575" v="70" actId="1035"/>
          <ac:picMkLst>
            <pc:docMk/>
            <pc:sldMk cId="3136885152" sldId="492"/>
            <ac:picMk id="5" creationId="{C377E398-0C15-5837-EE9B-981CA59417F0}"/>
          </ac:picMkLst>
        </pc:picChg>
        <pc:picChg chg="add del mod modCrop">
          <ac:chgData name="Elnaz Asghari Torkamani" userId="84155aea-ecf7-4f3c-9534-d8f898149db7" providerId="ADAL" clId="{E230CD04-B9AA-494A-A740-D85FC70AFE09}" dt="2022-09-25T18:20:49.601" v="86" actId="478"/>
          <ac:picMkLst>
            <pc:docMk/>
            <pc:sldMk cId="3136885152" sldId="492"/>
            <ac:picMk id="6" creationId="{19BB662D-C15E-75A3-16DE-C0882F39D8B4}"/>
          </ac:picMkLst>
        </pc:picChg>
        <pc:picChg chg="add del mod modCrop">
          <ac:chgData name="Elnaz Asghari Torkamani" userId="84155aea-ecf7-4f3c-9534-d8f898149db7" providerId="ADAL" clId="{E230CD04-B9AA-494A-A740-D85FC70AFE09}" dt="2022-09-25T18:20:59.362" v="89" actId="478"/>
          <ac:picMkLst>
            <pc:docMk/>
            <pc:sldMk cId="3136885152" sldId="492"/>
            <ac:picMk id="7" creationId="{891CFC5D-3F9D-0223-DC41-C88AEE9D62FC}"/>
          </ac:picMkLst>
        </pc:picChg>
        <pc:picChg chg="add del mod">
          <ac:chgData name="Elnaz Asghari Torkamani" userId="84155aea-ecf7-4f3c-9534-d8f898149db7" providerId="ADAL" clId="{E230CD04-B9AA-494A-A740-D85FC70AFE09}" dt="2022-09-25T18:20:41.997" v="84" actId="478"/>
          <ac:picMkLst>
            <pc:docMk/>
            <pc:sldMk cId="3136885152" sldId="492"/>
            <ac:picMk id="8" creationId="{748C8029-B3E8-02CE-A5EA-72B86A2813F3}"/>
          </ac:picMkLst>
        </pc:picChg>
        <pc:picChg chg="add mod">
          <ac:chgData name="Elnaz Asghari Torkamani" userId="84155aea-ecf7-4f3c-9534-d8f898149db7" providerId="ADAL" clId="{E230CD04-B9AA-494A-A740-D85FC70AFE09}" dt="2022-09-25T18:24:50.704" v="166" actId="1035"/>
          <ac:picMkLst>
            <pc:docMk/>
            <pc:sldMk cId="3136885152" sldId="492"/>
            <ac:picMk id="9" creationId="{50D9AF36-CDEE-8427-EAE3-899802AA2758}"/>
          </ac:picMkLst>
        </pc:picChg>
        <pc:picChg chg="add mod">
          <ac:chgData name="Elnaz Asghari Torkamani" userId="84155aea-ecf7-4f3c-9534-d8f898149db7" providerId="ADAL" clId="{E230CD04-B9AA-494A-A740-D85FC70AFE09}" dt="2022-09-25T18:24:50.704" v="166" actId="1035"/>
          <ac:picMkLst>
            <pc:docMk/>
            <pc:sldMk cId="3136885152" sldId="492"/>
            <ac:picMk id="10" creationId="{DCDD9B63-B1F0-7C6E-A4B2-CA065C244EE7}"/>
          </ac:picMkLst>
        </pc:picChg>
      </pc:sldChg>
      <pc:sldChg chg="addSp delSp modSp new mod modAnim">
        <pc:chgData name="Elnaz Asghari Torkamani" userId="84155aea-ecf7-4f3c-9534-d8f898149db7" providerId="ADAL" clId="{E230CD04-B9AA-494A-A740-D85FC70AFE09}" dt="2022-09-26T02:11:27.270" v="2421" actId="2711"/>
        <pc:sldMkLst>
          <pc:docMk/>
          <pc:sldMk cId="1137522657" sldId="493"/>
        </pc:sldMkLst>
        <pc:spChg chg="mod">
          <ac:chgData name="Elnaz Asghari Torkamani" userId="84155aea-ecf7-4f3c-9534-d8f898149db7" providerId="ADAL" clId="{E230CD04-B9AA-494A-A740-D85FC70AFE09}" dt="2022-09-25T18:27:47.616" v="185"/>
          <ac:spMkLst>
            <pc:docMk/>
            <pc:sldMk cId="1137522657" sldId="493"/>
            <ac:spMk id="2" creationId="{C4F5FEE5-16B5-4FFE-2D37-7B313775CA91}"/>
          </ac:spMkLst>
        </pc:spChg>
        <pc:spChg chg="mod">
          <ac:chgData name="Elnaz Asghari Torkamani" userId="84155aea-ecf7-4f3c-9534-d8f898149db7" providerId="ADAL" clId="{E230CD04-B9AA-494A-A740-D85FC70AFE09}" dt="2022-09-25T18:50:09.359" v="484" actId="1036"/>
          <ac:spMkLst>
            <pc:docMk/>
            <pc:sldMk cId="1137522657" sldId="493"/>
            <ac:spMk id="3" creationId="{A3242C3F-8576-78DE-5961-A9B6FFBFCE03}"/>
          </ac:spMkLst>
        </pc:spChg>
        <pc:spChg chg="add mod">
          <ac:chgData name="Elnaz Asghari Torkamani" userId="84155aea-ecf7-4f3c-9534-d8f898149db7" providerId="ADAL" clId="{E230CD04-B9AA-494A-A740-D85FC70AFE09}" dt="2022-09-25T18:50:09.359" v="484" actId="1036"/>
          <ac:spMkLst>
            <pc:docMk/>
            <pc:sldMk cId="1137522657" sldId="493"/>
            <ac:spMk id="6" creationId="{1CCB3183-15F8-7C19-CDF4-69BEC9616E80}"/>
          </ac:spMkLst>
        </pc:spChg>
        <pc:spChg chg="add mod">
          <ac:chgData name="Elnaz Asghari Torkamani" userId="84155aea-ecf7-4f3c-9534-d8f898149db7" providerId="ADAL" clId="{E230CD04-B9AA-494A-A740-D85FC70AFE09}" dt="2022-09-26T02:11:27.270" v="2421" actId="2711"/>
          <ac:spMkLst>
            <pc:docMk/>
            <pc:sldMk cId="1137522657" sldId="493"/>
            <ac:spMk id="8" creationId="{6B9B3537-5CCC-BC32-BB8B-2BDEC949F51D}"/>
          </ac:spMkLst>
        </pc:spChg>
        <pc:spChg chg="add del mod">
          <ac:chgData name="Elnaz Asghari Torkamani" userId="84155aea-ecf7-4f3c-9534-d8f898149db7" providerId="ADAL" clId="{E230CD04-B9AA-494A-A740-D85FC70AFE09}" dt="2022-09-25T18:48:52.434" v="447" actId="478"/>
          <ac:spMkLst>
            <pc:docMk/>
            <pc:sldMk cId="1137522657" sldId="493"/>
            <ac:spMk id="10" creationId="{4907DE9A-3B42-4FA4-9D1A-86780891224F}"/>
          </ac:spMkLst>
        </pc:spChg>
        <pc:spChg chg="add del mod">
          <ac:chgData name="Elnaz Asghari Torkamani" userId="84155aea-ecf7-4f3c-9534-d8f898149db7" providerId="ADAL" clId="{E230CD04-B9AA-494A-A740-D85FC70AFE09}" dt="2022-09-25T18:48:54.131" v="449"/>
          <ac:spMkLst>
            <pc:docMk/>
            <pc:sldMk cId="1137522657" sldId="493"/>
            <ac:spMk id="11" creationId="{32DC23CD-817B-EE0B-26CF-69528039A9CB}"/>
          </ac:spMkLst>
        </pc:spChg>
        <pc:picChg chg="add mod">
          <ac:chgData name="Elnaz Asghari Torkamani" userId="84155aea-ecf7-4f3c-9534-d8f898149db7" providerId="ADAL" clId="{E230CD04-B9AA-494A-A740-D85FC70AFE09}" dt="2022-09-25T18:50:09.359" v="484" actId="1036"/>
          <ac:picMkLst>
            <pc:docMk/>
            <pc:sldMk cId="1137522657" sldId="493"/>
            <ac:picMk id="5" creationId="{829776B0-6514-C447-B5AF-BC06EC48A61A}"/>
          </ac:picMkLst>
        </pc:picChg>
      </pc:sldChg>
      <pc:sldChg chg="addSp modSp new mod modNotesTx">
        <pc:chgData name="Elnaz Asghari Torkamani" userId="84155aea-ecf7-4f3c-9534-d8f898149db7" providerId="ADAL" clId="{E230CD04-B9AA-494A-A740-D85FC70AFE09}" dt="2022-09-25T18:56:34.301" v="652" actId="207"/>
        <pc:sldMkLst>
          <pc:docMk/>
          <pc:sldMk cId="2096444499" sldId="494"/>
        </pc:sldMkLst>
        <pc:spChg chg="mod">
          <ac:chgData name="Elnaz Asghari Torkamani" userId="84155aea-ecf7-4f3c-9534-d8f898149db7" providerId="ADAL" clId="{E230CD04-B9AA-494A-A740-D85FC70AFE09}" dt="2022-09-25T18:37:13.924" v="242"/>
          <ac:spMkLst>
            <pc:docMk/>
            <pc:sldMk cId="2096444499" sldId="494"/>
            <ac:spMk id="2" creationId="{5A100F74-14F1-7D5B-D216-3A3904020B2D}"/>
          </ac:spMkLst>
        </pc:spChg>
        <pc:spChg chg="mod">
          <ac:chgData name="Elnaz Asghari Torkamani" userId="84155aea-ecf7-4f3c-9534-d8f898149db7" providerId="ADAL" clId="{E230CD04-B9AA-494A-A740-D85FC70AFE09}" dt="2022-09-25T18:53:46.904" v="539" actId="14100"/>
          <ac:spMkLst>
            <pc:docMk/>
            <pc:sldMk cId="2096444499" sldId="494"/>
            <ac:spMk id="3" creationId="{ED637F57-BACF-A636-7DD8-8EDC5971C2CC}"/>
          </ac:spMkLst>
        </pc:spChg>
        <pc:spChg chg="add mod">
          <ac:chgData name="Elnaz Asghari Torkamani" userId="84155aea-ecf7-4f3c-9534-d8f898149db7" providerId="ADAL" clId="{E230CD04-B9AA-494A-A740-D85FC70AFE09}" dt="2022-09-25T18:37:07.017" v="241" actId="20577"/>
          <ac:spMkLst>
            <pc:docMk/>
            <pc:sldMk cId="2096444499" sldId="494"/>
            <ac:spMk id="5" creationId="{562F0928-FC6A-41A8-4EC2-EFD199962306}"/>
          </ac:spMkLst>
        </pc:spChg>
        <pc:spChg chg="add mod">
          <ac:chgData name="Elnaz Asghari Torkamani" userId="84155aea-ecf7-4f3c-9534-d8f898149db7" providerId="ADAL" clId="{E230CD04-B9AA-494A-A740-D85FC70AFE09}" dt="2022-09-25T18:56:21.399" v="649" actId="12"/>
          <ac:spMkLst>
            <pc:docMk/>
            <pc:sldMk cId="2096444499" sldId="494"/>
            <ac:spMk id="8" creationId="{54776144-C57E-08FB-CAB1-F6ADC94CEDE0}"/>
          </ac:spMkLst>
        </pc:spChg>
        <pc:spChg chg="add mod">
          <ac:chgData name="Elnaz Asghari Torkamani" userId="84155aea-ecf7-4f3c-9534-d8f898149db7" providerId="ADAL" clId="{E230CD04-B9AA-494A-A740-D85FC70AFE09}" dt="2022-09-25T18:56:34.301" v="652" actId="207"/>
          <ac:spMkLst>
            <pc:docMk/>
            <pc:sldMk cId="2096444499" sldId="494"/>
            <ac:spMk id="9" creationId="{D45C4A3B-CDB0-676D-B2E4-EA9FC9E07DF7}"/>
          </ac:spMkLst>
        </pc:spChg>
        <pc:picChg chg="add mod">
          <ac:chgData name="Elnaz Asghari Torkamani" userId="84155aea-ecf7-4f3c-9534-d8f898149db7" providerId="ADAL" clId="{E230CD04-B9AA-494A-A740-D85FC70AFE09}" dt="2022-09-25T18:54:17.627" v="543" actId="1076"/>
          <ac:picMkLst>
            <pc:docMk/>
            <pc:sldMk cId="2096444499" sldId="494"/>
            <ac:picMk id="6" creationId="{89012F2C-060A-7486-ACC3-FC340BFECB18}"/>
          </ac:picMkLst>
        </pc:picChg>
      </pc:sldChg>
      <pc:sldChg chg="addSp delSp modSp new mod modAnim">
        <pc:chgData name="Elnaz Asghari Torkamani" userId="84155aea-ecf7-4f3c-9534-d8f898149db7" providerId="ADAL" clId="{E230CD04-B9AA-494A-A740-D85FC70AFE09}" dt="2022-09-25T18:46:41.231" v="412" actId="1035"/>
        <pc:sldMkLst>
          <pc:docMk/>
          <pc:sldMk cId="786030547" sldId="495"/>
        </pc:sldMkLst>
        <pc:spChg chg="mod">
          <ac:chgData name="Elnaz Asghari Torkamani" userId="84155aea-ecf7-4f3c-9534-d8f898149db7" providerId="ADAL" clId="{E230CD04-B9AA-494A-A740-D85FC70AFE09}" dt="2022-09-25T18:38:52.164" v="243"/>
          <ac:spMkLst>
            <pc:docMk/>
            <pc:sldMk cId="786030547" sldId="495"/>
            <ac:spMk id="2" creationId="{A023AB49-A630-ED80-891F-402B7DFF62D1}"/>
          </ac:spMkLst>
        </pc:spChg>
        <pc:spChg chg="mod">
          <ac:chgData name="Elnaz Asghari Torkamani" userId="84155aea-ecf7-4f3c-9534-d8f898149db7" providerId="ADAL" clId="{E230CD04-B9AA-494A-A740-D85FC70AFE09}" dt="2022-09-25T18:39:30.449" v="261" actId="2711"/>
          <ac:spMkLst>
            <pc:docMk/>
            <pc:sldMk cId="786030547" sldId="495"/>
            <ac:spMk id="3" creationId="{B284D2A4-0AE9-DACC-6F49-11C2D71F5782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6" creationId="{C038E847-9840-DA8C-C6FF-660F9819789E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8" creationId="{307A35F3-C1C0-9D9D-9FAE-647C2EBE198D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12" creationId="{BD5B61DE-942F-EDD4-EA28-A0B448F474E8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13" creationId="{DF9E3238-E7CB-5F81-311D-B43597063124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14" creationId="{606C19B1-B4E2-A362-D896-54FC758412C4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15" creationId="{BBE3BD1C-C5B0-07A9-2350-DE171D9AE698}"/>
          </ac:spMkLst>
        </pc:spChg>
        <pc:spChg chg="add mod">
          <ac:chgData name="Elnaz Asghari Torkamani" userId="84155aea-ecf7-4f3c-9534-d8f898149db7" providerId="ADAL" clId="{E230CD04-B9AA-494A-A740-D85FC70AFE09}" dt="2022-09-25T18:46:41.231" v="412" actId="1035"/>
          <ac:spMkLst>
            <pc:docMk/>
            <pc:sldMk cId="786030547" sldId="495"/>
            <ac:spMk id="16" creationId="{46C9C0E0-AFA3-4C51-93B9-70746060745E}"/>
          </ac:spMkLst>
        </pc:spChg>
        <pc:picChg chg="add del mod">
          <ac:chgData name="Elnaz Asghari Torkamani" userId="84155aea-ecf7-4f3c-9534-d8f898149db7" providerId="ADAL" clId="{E230CD04-B9AA-494A-A740-D85FC70AFE09}" dt="2022-09-25T18:40:39.068" v="277" actId="478"/>
          <ac:picMkLst>
            <pc:docMk/>
            <pc:sldMk cId="786030547" sldId="495"/>
            <ac:picMk id="9" creationId="{1993CB7C-5D95-0DB3-A084-BDB79F0D5988}"/>
          </ac:picMkLst>
        </pc:picChg>
        <pc:picChg chg="add mod">
          <ac:chgData name="Elnaz Asghari Torkamani" userId="84155aea-ecf7-4f3c-9534-d8f898149db7" providerId="ADAL" clId="{E230CD04-B9AA-494A-A740-D85FC70AFE09}" dt="2022-09-25T18:46:41.231" v="412" actId="1035"/>
          <ac:picMkLst>
            <pc:docMk/>
            <pc:sldMk cId="786030547" sldId="495"/>
            <ac:picMk id="10" creationId="{1E170809-108D-15DB-DA4E-5C613200664E}"/>
          </ac:picMkLst>
        </pc:picChg>
        <pc:picChg chg="add del mod">
          <ac:chgData name="Elnaz Asghari Torkamani" userId="84155aea-ecf7-4f3c-9534-d8f898149db7" providerId="ADAL" clId="{E230CD04-B9AA-494A-A740-D85FC70AFE09}" dt="2022-09-25T18:40:48.866" v="280" actId="478"/>
          <ac:picMkLst>
            <pc:docMk/>
            <pc:sldMk cId="786030547" sldId="495"/>
            <ac:picMk id="1026" creationId="{0FE1D1F2-F595-AC29-AC74-01B48F632FD3}"/>
          </ac:picMkLst>
        </pc:picChg>
      </pc:sldChg>
      <pc:sldChg chg="modSp new mod">
        <pc:chgData name="Elnaz Asghari Torkamani" userId="84155aea-ecf7-4f3c-9534-d8f898149db7" providerId="ADAL" clId="{E230CD04-B9AA-494A-A740-D85FC70AFE09}" dt="2022-09-26T01:25:45.152" v="1980" actId="2711"/>
        <pc:sldMkLst>
          <pc:docMk/>
          <pc:sldMk cId="367124952" sldId="496"/>
        </pc:sldMkLst>
        <pc:spChg chg="mod">
          <ac:chgData name="Elnaz Asghari Torkamani" userId="84155aea-ecf7-4f3c-9534-d8f898149db7" providerId="ADAL" clId="{E230CD04-B9AA-494A-A740-D85FC70AFE09}" dt="2022-09-25T18:56:56.873" v="653"/>
          <ac:spMkLst>
            <pc:docMk/>
            <pc:sldMk cId="367124952" sldId="496"/>
            <ac:spMk id="2" creationId="{4AB76DB1-4A43-6714-7977-49F31BDD3594}"/>
          </ac:spMkLst>
        </pc:spChg>
        <pc:spChg chg="mod">
          <ac:chgData name="Elnaz Asghari Torkamani" userId="84155aea-ecf7-4f3c-9534-d8f898149db7" providerId="ADAL" clId="{E230CD04-B9AA-494A-A740-D85FC70AFE09}" dt="2022-09-26T01:25:45.152" v="1980" actId="2711"/>
          <ac:spMkLst>
            <pc:docMk/>
            <pc:sldMk cId="367124952" sldId="496"/>
            <ac:spMk id="3" creationId="{B45592C4-2F35-9A26-44CC-E86758E5A10B}"/>
          </ac:spMkLst>
        </pc:spChg>
      </pc:sldChg>
      <pc:sldChg chg="addSp modSp new mod">
        <pc:chgData name="Elnaz Asghari Torkamani" userId="84155aea-ecf7-4f3c-9534-d8f898149db7" providerId="ADAL" clId="{E230CD04-B9AA-494A-A740-D85FC70AFE09}" dt="2022-09-25T23:58:45.294" v="1008" actId="1076"/>
        <pc:sldMkLst>
          <pc:docMk/>
          <pc:sldMk cId="851195657" sldId="497"/>
        </pc:sldMkLst>
        <pc:spChg chg="mod">
          <ac:chgData name="Elnaz Asghari Torkamani" userId="84155aea-ecf7-4f3c-9534-d8f898149db7" providerId="ADAL" clId="{E230CD04-B9AA-494A-A740-D85FC70AFE09}" dt="2022-09-25T23:49:05.593" v="826"/>
          <ac:spMkLst>
            <pc:docMk/>
            <pc:sldMk cId="851195657" sldId="497"/>
            <ac:spMk id="2" creationId="{D2418E45-9768-AE8E-A60C-4DD73AE0E074}"/>
          </ac:spMkLst>
        </pc:spChg>
        <pc:spChg chg="mod">
          <ac:chgData name="Elnaz Asghari Torkamani" userId="84155aea-ecf7-4f3c-9534-d8f898149db7" providerId="ADAL" clId="{E230CD04-B9AA-494A-A740-D85FC70AFE09}" dt="2022-09-25T23:53:13.896" v="902" actId="2711"/>
          <ac:spMkLst>
            <pc:docMk/>
            <pc:sldMk cId="851195657" sldId="497"/>
            <ac:spMk id="3" creationId="{6A5E881D-EC8F-7CC6-B8F9-FB2933E8D6E7}"/>
          </ac:spMkLst>
        </pc:spChg>
        <pc:spChg chg="add mod">
          <ac:chgData name="Elnaz Asghari Torkamani" userId="84155aea-ecf7-4f3c-9534-d8f898149db7" providerId="ADAL" clId="{E230CD04-B9AA-494A-A740-D85FC70AFE09}" dt="2022-09-25T23:54:15.360" v="943" actId="1036"/>
          <ac:spMkLst>
            <pc:docMk/>
            <pc:sldMk cId="851195657" sldId="497"/>
            <ac:spMk id="5" creationId="{69C88AEC-8DA1-03C9-2397-497385A951C7}"/>
          </ac:spMkLst>
        </pc:spChg>
        <pc:spChg chg="add mod">
          <ac:chgData name="Elnaz Asghari Torkamani" userId="84155aea-ecf7-4f3c-9534-d8f898149db7" providerId="ADAL" clId="{E230CD04-B9AA-494A-A740-D85FC70AFE09}" dt="2022-09-25T23:58:45.294" v="1008" actId="1076"/>
          <ac:spMkLst>
            <pc:docMk/>
            <pc:sldMk cId="851195657" sldId="497"/>
            <ac:spMk id="7" creationId="{F9E540FC-B533-0055-D066-35205003BD95}"/>
          </ac:spMkLst>
        </pc:spChg>
        <pc:picChg chg="add mod">
          <ac:chgData name="Elnaz Asghari Torkamani" userId="84155aea-ecf7-4f3c-9534-d8f898149db7" providerId="ADAL" clId="{E230CD04-B9AA-494A-A740-D85FC70AFE09}" dt="2022-09-25T23:56:46.193" v="946" actId="1076"/>
          <ac:picMkLst>
            <pc:docMk/>
            <pc:sldMk cId="851195657" sldId="497"/>
            <ac:picMk id="6" creationId="{92642608-DB97-3C00-1D4D-55E546E34944}"/>
          </ac:picMkLst>
        </pc:pic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249543823" sldId="497"/>
        </pc:sldMkLst>
      </pc:sldChg>
      <pc:sldChg chg="addSp modSp new mod modAnim">
        <pc:chgData name="Elnaz Asghari Torkamani" userId="84155aea-ecf7-4f3c-9534-d8f898149db7" providerId="ADAL" clId="{E230CD04-B9AA-494A-A740-D85FC70AFE09}" dt="2022-09-26T01:27:13.437" v="1998" actId="2711"/>
        <pc:sldMkLst>
          <pc:docMk/>
          <pc:sldMk cId="3110712832" sldId="498"/>
        </pc:sldMkLst>
        <pc:spChg chg="mod">
          <ac:chgData name="Elnaz Asghari Torkamani" userId="84155aea-ecf7-4f3c-9534-d8f898149db7" providerId="ADAL" clId="{E230CD04-B9AA-494A-A740-D85FC70AFE09}" dt="2022-09-26T00:28:51.609" v="1383"/>
          <ac:spMkLst>
            <pc:docMk/>
            <pc:sldMk cId="3110712832" sldId="498"/>
            <ac:spMk id="2" creationId="{D30BA4D6-4950-3890-94FA-EA59C75CA6A4}"/>
          </ac:spMkLst>
        </pc:spChg>
        <pc:spChg chg="mod">
          <ac:chgData name="Elnaz Asghari Torkamani" userId="84155aea-ecf7-4f3c-9534-d8f898149db7" providerId="ADAL" clId="{E230CD04-B9AA-494A-A740-D85FC70AFE09}" dt="2022-09-26T00:23:02.848" v="1316" actId="1076"/>
          <ac:spMkLst>
            <pc:docMk/>
            <pc:sldMk cId="3110712832" sldId="498"/>
            <ac:spMk id="3" creationId="{2245D695-AD98-E11C-0F84-5457410E6B4E}"/>
          </ac:spMkLst>
        </pc:spChg>
        <pc:spChg chg="add mod">
          <ac:chgData name="Elnaz Asghari Torkamani" userId="84155aea-ecf7-4f3c-9534-d8f898149db7" providerId="ADAL" clId="{E230CD04-B9AA-494A-A740-D85FC70AFE09}" dt="2022-09-26T00:21:27.415" v="1294" actId="1076"/>
          <ac:spMkLst>
            <pc:docMk/>
            <pc:sldMk cId="3110712832" sldId="498"/>
            <ac:spMk id="8" creationId="{390CA959-E3E6-7093-2FC1-44A0D9F2A4AA}"/>
          </ac:spMkLst>
        </pc:spChg>
        <pc:spChg chg="add mod">
          <ac:chgData name="Elnaz Asghari Torkamani" userId="84155aea-ecf7-4f3c-9534-d8f898149db7" providerId="ADAL" clId="{E230CD04-B9AA-494A-A740-D85FC70AFE09}" dt="2022-09-26T00:21:24.388" v="1293" actId="1076"/>
          <ac:spMkLst>
            <pc:docMk/>
            <pc:sldMk cId="3110712832" sldId="498"/>
            <ac:spMk id="9" creationId="{99297C0D-760F-64B3-034B-86D074BC2D4B}"/>
          </ac:spMkLst>
        </pc:spChg>
        <pc:spChg chg="add mod">
          <ac:chgData name="Elnaz Asghari Torkamani" userId="84155aea-ecf7-4f3c-9534-d8f898149db7" providerId="ADAL" clId="{E230CD04-B9AA-494A-A740-D85FC70AFE09}" dt="2022-09-26T00:26:30.919" v="1375" actId="1076"/>
          <ac:spMkLst>
            <pc:docMk/>
            <pc:sldMk cId="3110712832" sldId="498"/>
            <ac:spMk id="11" creationId="{D32003CB-F900-5A14-D3EA-AB3BF90517CE}"/>
          </ac:spMkLst>
        </pc:spChg>
        <pc:spChg chg="add mod">
          <ac:chgData name="Elnaz Asghari Torkamani" userId="84155aea-ecf7-4f3c-9534-d8f898149db7" providerId="ADAL" clId="{E230CD04-B9AA-494A-A740-D85FC70AFE09}" dt="2022-09-26T00:25:38.356" v="1370" actId="1582"/>
          <ac:spMkLst>
            <pc:docMk/>
            <pc:sldMk cId="3110712832" sldId="498"/>
            <ac:spMk id="17" creationId="{398B4DF9-9F2E-BB3D-A67F-74E94526FC51}"/>
          </ac:spMkLst>
        </pc:spChg>
        <pc:spChg chg="add mod">
          <ac:chgData name="Elnaz Asghari Torkamani" userId="84155aea-ecf7-4f3c-9534-d8f898149db7" providerId="ADAL" clId="{E230CD04-B9AA-494A-A740-D85FC70AFE09}" dt="2022-09-26T01:27:13.437" v="1998" actId="2711"/>
          <ac:spMkLst>
            <pc:docMk/>
            <pc:sldMk cId="3110712832" sldId="498"/>
            <ac:spMk id="19" creationId="{F9C16D15-A443-EB30-7872-FE73BE8CFEDF}"/>
          </ac:spMkLst>
        </pc:spChg>
        <pc:spChg chg="add mod">
          <ac:chgData name="Elnaz Asghari Torkamani" userId="84155aea-ecf7-4f3c-9534-d8f898149db7" providerId="ADAL" clId="{E230CD04-B9AA-494A-A740-D85FC70AFE09}" dt="2022-09-26T01:27:13.437" v="1998" actId="2711"/>
          <ac:spMkLst>
            <pc:docMk/>
            <pc:sldMk cId="3110712832" sldId="498"/>
            <ac:spMk id="20" creationId="{7F76C863-AB1E-64A2-BE0A-4D5036E0919F}"/>
          </ac:spMkLst>
        </pc:spChg>
        <pc:picChg chg="add mod">
          <ac:chgData name="Elnaz Asghari Torkamani" userId="84155aea-ecf7-4f3c-9534-d8f898149db7" providerId="ADAL" clId="{E230CD04-B9AA-494A-A740-D85FC70AFE09}" dt="2022-09-26T00:19:27.567" v="1263" actId="1076"/>
          <ac:picMkLst>
            <pc:docMk/>
            <pc:sldMk cId="3110712832" sldId="498"/>
            <ac:picMk id="5" creationId="{12A0D523-5479-06B5-830B-58CFE63EB154}"/>
          </ac:picMkLst>
        </pc:picChg>
        <pc:picChg chg="add mod">
          <ac:chgData name="Elnaz Asghari Torkamani" userId="84155aea-ecf7-4f3c-9534-d8f898149db7" providerId="ADAL" clId="{E230CD04-B9AA-494A-A740-D85FC70AFE09}" dt="2022-09-26T00:21:22.653" v="1292" actId="1076"/>
          <ac:picMkLst>
            <pc:docMk/>
            <pc:sldMk cId="3110712832" sldId="498"/>
            <ac:picMk id="6" creationId="{403BA3B6-9C34-8C00-7A90-C1551704E5B3}"/>
          </ac:picMkLst>
        </pc:picChg>
        <pc:picChg chg="add mod">
          <ac:chgData name="Elnaz Asghari Torkamani" userId="84155aea-ecf7-4f3c-9534-d8f898149db7" providerId="ADAL" clId="{E230CD04-B9AA-494A-A740-D85FC70AFE09}" dt="2022-09-26T00:25:02.173" v="1362" actId="1076"/>
          <ac:picMkLst>
            <pc:docMk/>
            <pc:sldMk cId="3110712832" sldId="498"/>
            <ac:picMk id="16" creationId="{5A5B5CB8-1EBB-94F5-E3EA-8AF4CEBC0886}"/>
          </ac:picMkLst>
        </pc:picChg>
        <pc:picChg chg="add mod">
          <ac:chgData name="Elnaz Asghari Torkamani" userId="84155aea-ecf7-4f3c-9534-d8f898149db7" providerId="ADAL" clId="{E230CD04-B9AA-494A-A740-D85FC70AFE09}" dt="2022-09-26T00:26:32.788" v="1376" actId="1076"/>
          <ac:picMkLst>
            <pc:docMk/>
            <pc:sldMk cId="3110712832" sldId="498"/>
            <ac:picMk id="18" creationId="{EFAF02E3-0524-FC66-B4BC-F065419C401A}"/>
          </ac:picMkLst>
        </pc:picChg>
        <pc:cxnChg chg="add mod">
          <ac:chgData name="Elnaz Asghari Torkamani" userId="84155aea-ecf7-4f3c-9534-d8f898149db7" providerId="ADAL" clId="{E230CD04-B9AA-494A-A740-D85FC70AFE09}" dt="2022-09-26T00:24:04.530" v="1333" actId="1582"/>
          <ac:cxnSpMkLst>
            <pc:docMk/>
            <pc:sldMk cId="3110712832" sldId="498"/>
            <ac:cxnSpMk id="13" creationId="{B2EA7667-ECEC-6E66-40C3-0FE87E67AB8D}"/>
          </ac:cxnSpMkLst>
        </pc:cxnChg>
        <pc:cxnChg chg="add mod">
          <ac:chgData name="Elnaz Asghari Torkamani" userId="84155aea-ecf7-4f3c-9534-d8f898149db7" providerId="ADAL" clId="{E230CD04-B9AA-494A-A740-D85FC70AFE09}" dt="2022-09-26T00:24:04.530" v="1333" actId="1582"/>
          <ac:cxnSpMkLst>
            <pc:docMk/>
            <pc:sldMk cId="3110712832" sldId="498"/>
            <ac:cxnSpMk id="15" creationId="{47CBE1FF-0A04-72B4-B023-CA7604557E6F}"/>
          </ac:cxnSpMkLst>
        </pc:cxnChg>
      </pc:sldChg>
      <pc:sldChg chg="addSp delSp modSp new mod">
        <pc:chgData name="Elnaz Asghari Torkamani" userId="84155aea-ecf7-4f3c-9534-d8f898149db7" providerId="ADAL" clId="{E230CD04-B9AA-494A-A740-D85FC70AFE09}" dt="2022-09-26T01:27:07.166" v="1997" actId="2711"/>
        <pc:sldMkLst>
          <pc:docMk/>
          <pc:sldMk cId="3666646341" sldId="499"/>
        </pc:sldMkLst>
        <pc:spChg chg="mod">
          <ac:chgData name="Elnaz Asghari Torkamani" userId="84155aea-ecf7-4f3c-9534-d8f898149db7" providerId="ADAL" clId="{E230CD04-B9AA-494A-A740-D85FC70AFE09}" dt="2022-09-26T00:28:31.762" v="1379"/>
          <ac:spMkLst>
            <pc:docMk/>
            <pc:sldMk cId="3666646341" sldId="499"/>
            <ac:spMk id="2" creationId="{55A3B69D-CFC0-8109-B4D7-1F12F858F15A}"/>
          </ac:spMkLst>
        </pc:spChg>
        <pc:spChg chg="mod">
          <ac:chgData name="Elnaz Asghari Torkamani" userId="84155aea-ecf7-4f3c-9534-d8f898149db7" providerId="ADAL" clId="{E230CD04-B9AA-494A-A740-D85FC70AFE09}" dt="2022-09-26T00:31:06.131" v="1416" actId="1076"/>
          <ac:spMkLst>
            <pc:docMk/>
            <pc:sldMk cId="3666646341" sldId="499"/>
            <ac:spMk id="3" creationId="{AB19D37D-849D-29D3-E51B-314F0CE9F339}"/>
          </ac:spMkLst>
        </pc:spChg>
        <pc:spChg chg="add del">
          <ac:chgData name="Elnaz Asghari Torkamani" userId="84155aea-ecf7-4f3c-9534-d8f898149db7" providerId="ADAL" clId="{E230CD04-B9AA-494A-A740-D85FC70AFE09}" dt="2022-09-25T18:58:02.659" v="656" actId="22"/>
          <ac:spMkLst>
            <pc:docMk/>
            <pc:sldMk cId="3666646341" sldId="499"/>
            <ac:spMk id="6" creationId="{D0E3A175-87BA-1716-05C6-204AE0627D5E}"/>
          </ac:spMkLst>
        </pc:spChg>
        <pc:spChg chg="add mod">
          <ac:chgData name="Elnaz Asghari Torkamani" userId="84155aea-ecf7-4f3c-9534-d8f898149db7" providerId="ADAL" clId="{E230CD04-B9AA-494A-A740-D85FC70AFE09}" dt="2022-09-26T01:26:22.871" v="1981" actId="2711"/>
          <ac:spMkLst>
            <pc:docMk/>
            <pc:sldMk cId="3666646341" sldId="499"/>
            <ac:spMk id="9" creationId="{259F9F92-7ABB-498F-0E78-22511D94AA93}"/>
          </ac:spMkLst>
        </pc:spChg>
        <pc:spChg chg="add mod">
          <ac:chgData name="Elnaz Asghari Torkamani" userId="84155aea-ecf7-4f3c-9534-d8f898149db7" providerId="ADAL" clId="{E230CD04-B9AA-494A-A740-D85FC70AFE09}" dt="2022-09-26T01:26:27.722" v="1982" actId="2711"/>
          <ac:spMkLst>
            <pc:docMk/>
            <pc:sldMk cId="3666646341" sldId="499"/>
            <ac:spMk id="11" creationId="{B05E7DE4-9ADA-0F64-190A-F26CE40ADC11}"/>
          </ac:spMkLst>
        </pc:spChg>
        <pc:spChg chg="add mod">
          <ac:chgData name="Elnaz Asghari Torkamani" userId="84155aea-ecf7-4f3c-9534-d8f898149db7" providerId="ADAL" clId="{E230CD04-B9AA-494A-A740-D85FC70AFE09}" dt="2022-09-26T01:27:07.166" v="1997" actId="2711"/>
          <ac:spMkLst>
            <pc:docMk/>
            <pc:sldMk cId="3666646341" sldId="499"/>
            <ac:spMk id="16" creationId="{81F42087-9C0D-F0D2-BB42-04B0CDB75595}"/>
          </ac:spMkLst>
        </pc:spChg>
        <pc:spChg chg="add mod">
          <ac:chgData name="Elnaz Asghari Torkamani" userId="84155aea-ecf7-4f3c-9534-d8f898149db7" providerId="ADAL" clId="{E230CD04-B9AA-494A-A740-D85FC70AFE09}" dt="2022-09-26T01:27:07.166" v="1997" actId="2711"/>
          <ac:spMkLst>
            <pc:docMk/>
            <pc:sldMk cId="3666646341" sldId="499"/>
            <ac:spMk id="17" creationId="{2FA65A78-07BC-7332-E0C8-99299968067E}"/>
          </ac:spMkLst>
        </pc:spChg>
        <pc:picChg chg="add mod">
          <ac:chgData name="Elnaz Asghari Torkamani" userId="84155aea-ecf7-4f3c-9534-d8f898149db7" providerId="ADAL" clId="{E230CD04-B9AA-494A-A740-D85FC70AFE09}" dt="2022-09-26T00:30:21.251" v="1404" actId="1076"/>
          <ac:picMkLst>
            <pc:docMk/>
            <pc:sldMk cId="3666646341" sldId="499"/>
            <ac:picMk id="7" creationId="{5F6039D8-614E-A377-80A3-5422367AB468}"/>
          </ac:picMkLst>
        </pc:picChg>
        <pc:picChg chg="add mod">
          <ac:chgData name="Elnaz Asghari Torkamani" userId="84155aea-ecf7-4f3c-9534-d8f898149db7" providerId="ADAL" clId="{E230CD04-B9AA-494A-A740-D85FC70AFE09}" dt="2022-09-26T00:33:39.205" v="1429" actId="1076"/>
          <ac:picMkLst>
            <pc:docMk/>
            <pc:sldMk cId="3666646341" sldId="499"/>
            <ac:picMk id="12" creationId="{347F3FB2-8AC3-DC94-7223-C6254A67FF34}"/>
          </ac:picMkLst>
        </pc:picChg>
        <pc:cxnChg chg="add mod">
          <ac:chgData name="Elnaz Asghari Torkamani" userId="84155aea-ecf7-4f3c-9534-d8f898149db7" providerId="ADAL" clId="{E230CD04-B9AA-494A-A740-D85FC70AFE09}" dt="2022-09-26T00:34:28.383" v="1437" actId="208"/>
          <ac:cxnSpMkLst>
            <pc:docMk/>
            <pc:sldMk cId="3666646341" sldId="499"/>
            <ac:cxnSpMk id="14" creationId="{BA35FA5E-27F6-033F-910A-CB8B8ECF83CE}"/>
          </ac:cxnSpMkLst>
        </pc:cxnChg>
      </pc:sldChg>
      <pc:sldChg chg="addSp delSp modSp new mod">
        <pc:chgData name="Elnaz Asghari Torkamani" userId="84155aea-ecf7-4f3c-9534-d8f898149db7" providerId="ADAL" clId="{E230CD04-B9AA-494A-A740-D85FC70AFE09}" dt="2022-09-26T01:27:52.642" v="2004" actId="2711"/>
        <pc:sldMkLst>
          <pc:docMk/>
          <pc:sldMk cId="1292367671" sldId="500"/>
        </pc:sldMkLst>
        <pc:spChg chg="mod">
          <ac:chgData name="Elnaz Asghari Torkamani" userId="84155aea-ecf7-4f3c-9534-d8f898149db7" providerId="ADAL" clId="{E230CD04-B9AA-494A-A740-D85FC70AFE09}" dt="2022-09-26T01:01:38.271" v="1797" actId="207"/>
          <ac:spMkLst>
            <pc:docMk/>
            <pc:sldMk cId="1292367671" sldId="500"/>
            <ac:spMk id="2" creationId="{DFC4137A-3925-901A-E88E-4AA5DA556690}"/>
          </ac:spMkLst>
        </pc:spChg>
        <pc:spChg chg="mod">
          <ac:chgData name="Elnaz Asghari Torkamani" userId="84155aea-ecf7-4f3c-9534-d8f898149db7" providerId="ADAL" clId="{E230CD04-B9AA-494A-A740-D85FC70AFE09}" dt="2022-09-26T01:27:52.642" v="2004" actId="2711"/>
          <ac:spMkLst>
            <pc:docMk/>
            <pc:sldMk cId="1292367671" sldId="500"/>
            <ac:spMk id="3" creationId="{E63B4CAD-A809-D84B-69A6-BE6168A6A5E8}"/>
          </ac:spMkLst>
        </pc:spChg>
        <pc:spChg chg="add del mod">
          <ac:chgData name="Elnaz Asghari Torkamani" userId="84155aea-ecf7-4f3c-9534-d8f898149db7" providerId="ADAL" clId="{E230CD04-B9AA-494A-A740-D85FC70AFE09}" dt="2022-09-26T01:18:38.119" v="1894" actId="21"/>
          <ac:spMkLst>
            <pc:docMk/>
            <pc:sldMk cId="1292367671" sldId="500"/>
            <ac:spMk id="5" creationId="{AC0FE9D4-FEA9-B012-EB70-7E16B413D10D}"/>
          </ac:spMkLst>
        </pc:spChg>
        <pc:spChg chg="add del mod">
          <ac:chgData name="Elnaz Asghari Torkamani" userId="84155aea-ecf7-4f3c-9534-d8f898149db7" providerId="ADAL" clId="{E230CD04-B9AA-494A-A740-D85FC70AFE09}" dt="2022-09-26T01:18:38.119" v="1894" actId="21"/>
          <ac:spMkLst>
            <pc:docMk/>
            <pc:sldMk cId="1292367671" sldId="500"/>
            <ac:spMk id="6" creationId="{7507444B-CC1F-DC4D-337D-C3EEAB8DEF46}"/>
          </ac:spMkLst>
        </pc:spChg>
      </pc:sldChg>
      <pc:sldChg chg="addSp delSp modSp new mod">
        <pc:chgData name="Elnaz Asghari Torkamani" userId="84155aea-ecf7-4f3c-9534-d8f898149db7" providerId="ADAL" clId="{E230CD04-B9AA-494A-A740-D85FC70AFE09}" dt="2022-09-26T02:07:08.712" v="2271" actId="2711"/>
        <pc:sldMkLst>
          <pc:docMk/>
          <pc:sldMk cId="4189102160" sldId="501"/>
        </pc:sldMkLst>
        <pc:spChg chg="mod">
          <ac:chgData name="Elnaz Asghari Torkamani" userId="84155aea-ecf7-4f3c-9534-d8f898149db7" providerId="ADAL" clId="{E230CD04-B9AA-494A-A740-D85FC70AFE09}" dt="2022-09-25T18:58:51.629" v="663"/>
          <ac:spMkLst>
            <pc:docMk/>
            <pc:sldMk cId="4189102160" sldId="501"/>
            <ac:spMk id="2" creationId="{5336FBD5-48DD-AC2C-07F4-F9AF61346E00}"/>
          </ac:spMkLst>
        </pc:spChg>
        <pc:spChg chg="mod">
          <ac:chgData name="Elnaz Asghari Torkamani" userId="84155aea-ecf7-4f3c-9534-d8f898149db7" providerId="ADAL" clId="{E230CD04-B9AA-494A-A740-D85FC70AFE09}" dt="2022-09-26T02:07:08.712" v="2271" actId="2711"/>
          <ac:spMkLst>
            <pc:docMk/>
            <pc:sldMk cId="4189102160" sldId="501"/>
            <ac:spMk id="3" creationId="{D1B67777-BA3B-5C97-C423-5EAB6ADDF969}"/>
          </ac:spMkLst>
        </pc:spChg>
        <pc:spChg chg="add del mod">
          <ac:chgData name="Elnaz Asghari Torkamani" userId="84155aea-ecf7-4f3c-9534-d8f898149db7" providerId="ADAL" clId="{E230CD04-B9AA-494A-A740-D85FC70AFE09}" dt="2022-09-26T02:05:54.534" v="2256" actId="21"/>
          <ac:spMkLst>
            <pc:docMk/>
            <pc:sldMk cId="4189102160" sldId="501"/>
            <ac:spMk id="5" creationId="{70D52967-6BE2-C866-6A80-FD082BF9628C}"/>
          </ac:spMkLst>
        </pc:spChg>
        <pc:spChg chg="add del mod">
          <ac:chgData name="Elnaz Asghari Torkamani" userId="84155aea-ecf7-4f3c-9534-d8f898149db7" providerId="ADAL" clId="{E230CD04-B9AA-494A-A740-D85FC70AFE09}" dt="2022-09-26T02:05:54.534" v="2256" actId="21"/>
          <ac:spMkLst>
            <pc:docMk/>
            <pc:sldMk cId="4189102160" sldId="501"/>
            <ac:spMk id="6" creationId="{62E82E7B-55A7-10D5-5684-39818A6C8834}"/>
          </ac:spMkLst>
        </pc:spChg>
        <pc:picChg chg="add mod">
          <ac:chgData name="Elnaz Asghari Torkamani" userId="84155aea-ecf7-4f3c-9534-d8f898149db7" providerId="ADAL" clId="{E230CD04-B9AA-494A-A740-D85FC70AFE09}" dt="2022-09-26T02:06:06.228" v="2259" actId="1076"/>
          <ac:picMkLst>
            <pc:docMk/>
            <pc:sldMk cId="4189102160" sldId="501"/>
            <ac:picMk id="7" creationId="{1D7BFB00-CEDB-B6BC-A67F-12AF2F6C7453}"/>
          </ac:picMkLst>
        </pc:picChg>
      </pc:sldChg>
      <pc:sldChg chg="delSp modSp del mod delAnim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531151644" sldId="502"/>
        </pc:sldMkLst>
        <pc:spChg chg="mod">
          <ac:chgData name="Elnaz Asghari Torkamani" userId="84155aea-ecf7-4f3c-9534-d8f898149db7" providerId="ADAL" clId="{E230CD04-B9AA-494A-A740-D85FC70AFE09}" dt="2022-09-25T18:15:32.990" v="28" actId="20577"/>
          <ac:spMkLst>
            <pc:docMk/>
            <pc:sldMk cId="1531151644" sldId="502"/>
            <ac:spMk id="2" creationId="{A276BE5B-C1CF-3D2E-6D34-AB6FA30CF984}"/>
          </ac:spMkLst>
        </pc:spChg>
        <pc:spChg chg="del">
          <ac:chgData name="Elnaz Asghari Torkamani" userId="84155aea-ecf7-4f3c-9534-d8f898149db7" providerId="ADAL" clId="{E230CD04-B9AA-494A-A740-D85FC70AFE09}" dt="2022-09-25T18:15:39.734" v="29" actId="478"/>
          <ac:spMkLst>
            <pc:docMk/>
            <pc:sldMk cId="1531151644" sldId="502"/>
            <ac:spMk id="4" creationId="{156D7771-2EA8-F391-F40C-807C707752AC}"/>
          </ac:spMkLst>
        </pc:spChg>
        <pc:picChg chg="del">
          <ac:chgData name="Elnaz Asghari Torkamani" userId="84155aea-ecf7-4f3c-9534-d8f898149db7" providerId="ADAL" clId="{E230CD04-B9AA-494A-A740-D85FC70AFE09}" dt="2022-09-25T18:15:39.734" v="29" actId="478"/>
          <ac:picMkLst>
            <pc:docMk/>
            <pc:sldMk cId="1531151644" sldId="502"/>
            <ac:picMk id="6" creationId="{4B2F9268-C777-6982-2F85-92B8A6214394}"/>
          </ac:picMkLst>
        </pc:picChg>
        <pc:picChg chg="del">
          <ac:chgData name="Elnaz Asghari Torkamani" userId="84155aea-ecf7-4f3c-9534-d8f898149db7" providerId="ADAL" clId="{E230CD04-B9AA-494A-A740-D85FC70AFE09}" dt="2022-09-25T18:15:39.734" v="29" actId="478"/>
          <ac:picMkLst>
            <pc:docMk/>
            <pc:sldMk cId="1531151644" sldId="502"/>
            <ac:picMk id="7" creationId="{75361EAE-1BBD-0982-9920-D92C95B57925}"/>
          </ac:picMkLst>
        </pc:picChg>
        <pc:picChg chg="del">
          <ac:chgData name="Elnaz Asghari Torkamani" userId="84155aea-ecf7-4f3c-9534-d8f898149db7" providerId="ADAL" clId="{E230CD04-B9AA-494A-A740-D85FC70AFE09}" dt="2022-09-25T18:15:39.734" v="29" actId="478"/>
          <ac:picMkLst>
            <pc:docMk/>
            <pc:sldMk cId="1531151644" sldId="502"/>
            <ac:picMk id="8" creationId="{9CB767D6-32C1-827E-188A-96A5BE66016F}"/>
          </ac:picMkLst>
        </pc:picChg>
      </pc:sldChg>
      <pc:sldChg chg="new del">
        <pc:chgData name="Elnaz Asghari Torkamani" userId="84155aea-ecf7-4f3c-9534-d8f898149db7" providerId="ADAL" clId="{E230CD04-B9AA-494A-A740-D85FC70AFE09}" dt="2022-09-26T02:07:17.746" v="2272" actId="2696"/>
        <pc:sldMkLst>
          <pc:docMk/>
          <pc:sldMk cId="3215074513" sldId="502"/>
        </pc:sldMkLst>
      </pc:sldChg>
      <pc:sldChg chg="addSp modSp new mod">
        <pc:chgData name="Elnaz Asghari Torkamani" userId="84155aea-ecf7-4f3c-9534-d8f898149db7" providerId="ADAL" clId="{E230CD04-B9AA-494A-A740-D85FC70AFE09}" dt="2022-09-26T01:27:59.847" v="2005" actId="2711"/>
        <pc:sldMkLst>
          <pc:docMk/>
          <pc:sldMk cId="2048298727" sldId="503"/>
        </pc:sldMkLst>
        <pc:spChg chg="mod">
          <ac:chgData name="Elnaz Asghari Torkamani" userId="84155aea-ecf7-4f3c-9534-d8f898149db7" providerId="ADAL" clId="{E230CD04-B9AA-494A-A740-D85FC70AFE09}" dt="2022-09-26T01:15:03.748" v="1840"/>
          <ac:spMkLst>
            <pc:docMk/>
            <pc:sldMk cId="2048298727" sldId="503"/>
            <ac:spMk id="2" creationId="{3F59109C-DC69-579E-4001-28659F246AA7}"/>
          </ac:spMkLst>
        </pc:spChg>
        <pc:spChg chg="mod">
          <ac:chgData name="Elnaz Asghari Torkamani" userId="84155aea-ecf7-4f3c-9534-d8f898149db7" providerId="ADAL" clId="{E230CD04-B9AA-494A-A740-D85FC70AFE09}" dt="2022-09-26T01:18:33.766" v="1893" actId="14100"/>
          <ac:spMkLst>
            <pc:docMk/>
            <pc:sldMk cId="2048298727" sldId="503"/>
            <ac:spMk id="3" creationId="{F3E8479D-8128-08EE-1CA2-BC793DB5E9F0}"/>
          </ac:spMkLst>
        </pc:spChg>
        <pc:spChg chg="add mod">
          <ac:chgData name="Elnaz Asghari Torkamani" userId="84155aea-ecf7-4f3c-9534-d8f898149db7" providerId="ADAL" clId="{E230CD04-B9AA-494A-A740-D85FC70AFE09}" dt="2022-09-26T01:17:59.707" v="1878" actId="1035"/>
          <ac:spMkLst>
            <pc:docMk/>
            <pc:sldMk cId="2048298727" sldId="503"/>
            <ac:spMk id="6" creationId="{15F6DDD2-265B-964A-6283-BB5608034D0F}"/>
          </ac:spMkLst>
        </pc:spChg>
        <pc:spChg chg="add mod">
          <ac:chgData name="Elnaz Asghari Torkamani" userId="84155aea-ecf7-4f3c-9534-d8f898149db7" providerId="ADAL" clId="{E230CD04-B9AA-494A-A740-D85FC70AFE09}" dt="2022-09-26T01:18:22.990" v="1884" actId="20577"/>
          <ac:spMkLst>
            <pc:docMk/>
            <pc:sldMk cId="2048298727" sldId="503"/>
            <ac:spMk id="8" creationId="{F091FC1F-3E2A-91CA-8CD0-2EAC41042C93}"/>
          </ac:spMkLst>
        </pc:spChg>
        <pc:spChg chg="add mod">
          <ac:chgData name="Elnaz Asghari Torkamani" userId="84155aea-ecf7-4f3c-9534-d8f898149db7" providerId="ADAL" clId="{E230CD04-B9AA-494A-A740-D85FC70AFE09}" dt="2022-09-26T01:18:14.211" v="1882" actId="1035"/>
          <ac:spMkLst>
            <pc:docMk/>
            <pc:sldMk cId="2048298727" sldId="503"/>
            <ac:spMk id="12" creationId="{E1B2954D-F3A9-EE5B-4729-B133EE016042}"/>
          </ac:spMkLst>
        </pc:spChg>
        <pc:spChg chg="add mod">
          <ac:chgData name="Elnaz Asghari Torkamani" userId="84155aea-ecf7-4f3c-9534-d8f898149db7" providerId="ADAL" clId="{E230CD04-B9AA-494A-A740-D85FC70AFE09}" dt="2022-09-26T01:27:59.847" v="2005" actId="2711"/>
          <ac:spMkLst>
            <pc:docMk/>
            <pc:sldMk cId="2048298727" sldId="503"/>
            <ac:spMk id="13" creationId="{AF775551-EA27-00AD-BF80-C49E17676725}"/>
          </ac:spMkLst>
        </pc:spChg>
        <pc:spChg chg="add mod">
          <ac:chgData name="Elnaz Asghari Torkamani" userId="84155aea-ecf7-4f3c-9534-d8f898149db7" providerId="ADAL" clId="{E230CD04-B9AA-494A-A740-D85FC70AFE09}" dt="2022-09-26T01:27:59.847" v="2005" actId="2711"/>
          <ac:spMkLst>
            <pc:docMk/>
            <pc:sldMk cId="2048298727" sldId="503"/>
            <ac:spMk id="14" creationId="{D7CFEB26-C6C9-C8CC-3E42-8C0B06B213CB}"/>
          </ac:spMkLst>
        </pc:spChg>
        <pc:picChg chg="add mod">
          <ac:chgData name="Elnaz Asghari Torkamani" userId="84155aea-ecf7-4f3c-9534-d8f898149db7" providerId="ADAL" clId="{E230CD04-B9AA-494A-A740-D85FC70AFE09}" dt="2022-09-26T01:17:59.707" v="1878" actId="1035"/>
          <ac:picMkLst>
            <pc:docMk/>
            <pc:sldMk cId="2048298727" sldId="503"/>
            <ac:picMk id="5" creationId="{116B7D04-2217-DF28-6DB4-8E78E765115A}"/>
          </ac:picMkLst>
        </pc:picChg>
        <pc:picChg chg="add mod">
          <ac:chgData name="Elnaz Asghari Torkamani" userId="84155aea-ecf7-4f3c-9534-d8f898149db7" providerId="ADAL" clId="{E230CD04-B9AA-494A-A740-D85FC70AFE09}" dt="2022-09-26T01:17:59.707" v="1878" actId="1035"/>
          <ac:picMkLst>
            <pc:docMk/>
            <pc:sldMk cId="2048298727" sldId="503"/>
            <ac:picMk id="11" creationId="{1E1434D2-3DC5-E08A-EFB6-9F91D44B20E8}"/>
          </ac:picMkLst>
        </pc:picChg>
        <pc:cxnChg chg="add mod">
          <ac:chgData name="Elnaz Asghari Torkamani" userId="84155aea-ecf7-4f3c-9534-d8f898149db7" providerId="ADAL" clId="{E230CD04-B9AA-494A-A740-D85FC70AFE09}" dt="2022-09-26T01:17:59.707" v="1878" actId="1035"/>
          <ac:cxnSpMkLst>
            <pc:docMk/>
            <pc:sldMk cId="2048298727" sldId="503"/>
            <ac:cxnSpMk id="10" creationId="{C8560C57-2F1F-67D8-028D-4CE23360DD53}"/>
          </ac:cxnSpMkLst>
        </pc:cxnChg>
      </pc:sldChg>
      <pc:sldChg chg="addSp delSp modSp new mod modAnim">
        <pc:chgData name="Elnaz Asghari Torkamani" userId="84155aea-ecf7-4f3c-9534-d8f898149db7" providerId="ADAL" clId="{E230CD04-B9AA-494A-A740-D85FC70AFE09}" dt="2022-09-26T00:35:43.323" v="1455"/>
        <pc:sldMkLst>
          <pc:docMk/>
          <pc:sldMk cId="35971238" sldId="504"/>
        </pc:sldMkLst>
        <pc:spChg chg="mod">
          <ac:chgData name="Elnaz Asghari Torkamani" userId="84155aea-ecf7-4f3c-9534-d8f898149db7" providerId="ADAL" clId="{E230CD04-B9AA-494A-A740-D85FC70AFE09}" dt="2022-09-25T23:59:06.364" v="1010"/>
          <ac:spMkLst>
            <pc:docMk/>
            <pc:sldMk cId="35971238" sldId="504"/>
            <ac:spMk id="2" creationId="{E153DB3F-B955-8A79-6F7A-ED41ED39AE13}"/>
          </ac:spMkLst>
        </pc:spChg>
        <pc:spChg chg="mod">
          <ac:chgData name="Elnaz Asghari Torkamani" userId="84155aea-ecf7-4f3c-9534-d8f898149db7" providerId="ADAL" clId="{E230CD04-B9AA-494A-A740-D85FC70AFE09}" dt="2022-09-25T23:59:23.007" v="1031" actId="14100"/>
          <ac:spMkLst>
            <pc:docMk/>
            <pc:sldMk cId="35971238" sldId="504"/>
            <ac:spMk id="3" creationId="{5DC309B1-48A1-B945-1A64-39A85675FE29}"/>
          </ac:spMkLst>
        </pc:spChg>
        <pc:spChg chg="add mod">
          <ac:chgData name="Elnaz Asghari Torkamani" userId="84155aea-ecf7-4f3c-9534-d8f898149db7" providerId="ADAL" clId="{E230CD04-B9AA-494A-A740-D85FC70AFE09}" dt="2022-09-26T00:06:03.585" v="1088" actId="2711"/>
          <ac:spMkLst>
            <pc:docMk/>
            <pc:sldMk cId="35971238" sldId="504"/>
            <ac:spMk id="6" creationId="{729ECEAA-773C-184C-CD37-32E8ADF81988}"/>
          </ac:spMkLst>
        </pc:spChg>
        <pc:spChg chg="add del">
          <ac:chgData name="Elnaz Asghari Torkamani" userId="84155aea-ecf7-4f3c-9534-d8f898149db7" providerId="ADAL" clId="{E230CD04-B9AA-494A-A740-D85FC70AFE09}" dt="2022-09-26T00:03:15.970" v="1065" actId="478"/>
          <ac:spMkLst>
            <pc:docMk/>
            <pc:sldMk cId="35971238" sldId="504"/>
            <ac:spMk id="8" creationId="{5AF1977B-619F-AC2A-BDD9-EC90103DA0CB}"/>
          </ac:spMkLst>
        </pc:spChg>
        <pc:spChg chg="add mod">
          <ac:chgData name="Elnaz Asghari Torkamani" userId="84155aea-ecf7-4f3c-9534-d8f898149db7" providerId="ADAL" clId="{E230CD04-B9AA-494A-A740-D85FC70AFE09}" dt="2022-09-26T00:05:11.184" v="1084" actId="14100"/>
          <ac:spMkLst>
            <pc:docMk/>
            <pc:sldMk cId="35971238" sldId="504"/>
            <ac:spMk id="11" creationId="{8C486817-7C3E-B2FA-CDDE-96A50D202BB6}"/>
          </ac:spMkLst>
        </pc:spChg>
        <pc:spChg chg="add mod">
          <ac:chgData name="Elnaz Asghari Torkamani" userId="84155aea-ecf7-4f3c-9534-d8f898149db7" providerId="ADAL" clId="{E230CD04-B9AA-494A-A740-D85FC70AFE09}" dt="2022-09-26T00:07:34.152" v="1112" actId="1076"/>
          <ac:spMkLst>
            <pc:docMk/>
            <pc:sldMk cId="35971238" sldId="504"/>
            <ac:spMk id="12" creationId="{05D633D6-61CC-0244-4CA3-271D1BFEBA75}"/>
          </ac:spMkLst>
        </pc:spChg>
        <pc:spChg chg="add del mod">
          <ac:chgData name="Elnaz Asghari Torkamani" userId="84155aea-ecf7-4f3c-9534-d8f898149db7" providerId="ADAL" clId="{E230CD04-B9AA-494A-A740-D85FC70AFE09}" dt="2022-09-26T00:06:08.737" v="1090" actId="478"/>
          <ac:spMkLst>
            <pc:docMk/>
            <pc:sldMk cId="35971238" sldId="504"/>
            <ac:spMk id="13" creationId="{C05A8FC4-C2E2-D08F-25AD-8B3FFC05AA92}"/>
          </ac:spMkLst>
        </pc:spChg>
        <pc:spChg chg="add mod">
          <ac:chgData name="Elnaz Asghari Torkamani" userId="84155aea-ecf7-4f3c-9534-d8f898149db7" providerId="ADAL" clId="{E230CD04-B9AA-494A-A740-D85FC70AFE09}" dt="2022-09-26T00:07:39.097" v="1113" actId="1076"/>
          <ac:spMkLst>
            <pc:docMk/>
            <pc:sldMk cId="35971238" sldId="504"/>
            <ac:spMk id="14" creationId="{53A5619B-59DF-9C43-16E1-5B95129CA77C}"/>
          </ac:spMkLst>
        </pc:spChg>
        <pc:spChg chg="add mod">
          <ac:chgData name="Elnaz Asghari Torkamani" userId="84155aea-ecf7-4f3c-9534-d8f898149db7" providerId="ADAL" clId="{E230CD04-B9AA-494A-A740-D85FC70AFE09}" dt="2022-09-26T00:08:00.197" v="1118" actId="1076"/>
          <ac:spMkLst>
            <pc:docMk/>
            <pc:sldMk cId="35971238" sldId="504"/>
            <ac:spMk id="18" creationId="{7B70B1DE-F6A7-9300-2871-9516EE8B0763}"/>
          </ac:spMkLst>
        </pc:spChg>
        <pc:spChg chg="add mod">
          <ac:chgData name="Elnaz Asghari Torkamani" userId="84155aea-ecf7-4f3c-9534-d8f898149db7" providerId="ADAL" clId="{E230CD04-B9AA-494A-A740-D85FC70AFE09}" dt="2022-09-26T00:35:43.323" v="1455"/>
          <ac:spMkLst>
            <pc:docMk/>
            <pc:sldMk cId="35971238" sldId="504"/>
            <ac:spMk id="21" creationId="{FC608098-8F99-BD5B-0D7E-6142083CD5DE}"/>
          </ac:spMkLst>
        </pc:spChg>
        <pc:spChg chg="add mod">
          <ac:chgData name="Elnaz Asghari Torkamani" userId="84155aea-ecf7-4f3c-9534-d8f898149db7" providerId="ADAL" clId="{E230CD04-B9AA-494A-A740-D85FC70AFE09}" dt="2022-09-26T00:35:43.323" v="1455"/>
          <ac:spMkLst>
            <pc:docMk/>
            <pc:sldMk cId="35971238" sldId="504"/>
            <ac:spMk id="22" creationId="{8FFC1A7F-3278-3F01-F722-5CFB1D3F6FF4}"/>
          </ac:spMkLst>
        </pc:spChg>
        <pc:picChg chg="add mod modCrop">
          <ac:chgData name="Elnaz Asghari Torkamani" userId="84155aea-ecf7-4f3c-9534-d8f898149db7" providerId="ADAL" clId="{E230CD04-B9AA-494A-A740-D85FC70AFE09}" dt="2022-09-26T00:05:08.033" v="1083" actId="14100"/>
          <ac:picMkLst>
            <pc:docMk/>
            <pc:sldMk cId="35971238" sldId="504"/>
            <ac:picMk id="7" creationId="{549D6198-4CC0-AA0A-F159-B8346C055447}"/>
          </ac:picMkLst>
        </pc:picChg>
        <pc:picChg chg="add mod">
          <ac:chgData name="Elnaz Asghari Torkamani" userId="84155aea-ecf7-4f3c-9534-d8f898149db7" providerId="ADAL" clId="{E230CD04-B9AA-494A-A740-D85FC70AFE09}" dt="2022-09-26T00:05:33.443" v="1085" actId="14100"/>
          <ac:picMkLst>
            <pc:docMk/>
            <pc:sldMk cId="35971238" sldId="504"/>
            <ac:picMk id="9" creationId="{B7BB6610-EB10-6DB1-53FF-147519179937}"/>
          </ac:picMkLst>
        </pc:picChg>
        <pc:cxnChg chg="add mod">
          <ac:chgData name="Elnaz Asghari Torkamani" userId="84155aea-ecf7-4f3c-9534-d8f898149db7" providerId="ADAL" clId="{E230CD04-B9AA-494A-A740-D85FC70AFE09}" dt="2022-09-26T00:07:39.097" v="1113" actId="1076"/>
          <ac:cxnSpMkLst>
            <pc:docMk/>
            <pc:sldMk cId="35971238" sldId="504"/>
            <ac:cxnSpMk id="16" creationId="{A3595F9B-8937-EC8E-FC82-1B0F53C623C9}"/>
          </ac:cxnSpMkLst>
        </pc:cxnChg>
      </pc:sldChg>
      <pc:sldChg chg="addSp delSp modSp new mod">
        <pc:chgData name="Elnaz Asghari Torkamani" userId="84155aea-ecf7-4f3c-9534-d8f898149db7" providerId="ADAL" clId="{E230CD04-B9AA-494A-A740-D85FC70AFE09}" dt="2022-09-26T00:36:50.495" v="1466" actId="113"/>
        <pc:sldMkLst>
          <pc:docMk/>
          <pc:sldMk cId="1817074490" sldId="505"/>
        </pc:sldMkLst>
        <pc:spChg chg="mod">
          <ac:chgData name="Elnaz Asghari Torkamani" userId="84155aea-ecf7-4f3c-9534-d8f898149db7" providerId="ADAL" clId="{E230CD04-B9AA-494A-A740-D85FC70AFE09}" dt="2022-09-26T00:08:32.618" v="1121"/>
          <ac:spMkLst>
            <pc:docMk/>
            <pc:sldMk cId="1817074490" sldId="505"/>
            <ac:spMk id="2" creationId="{877F1865-3341-F4B3-3131-0AD655DBF74D}"/>
          </ac:spMkLst>
        </pc:spChg>
        <pc:spChg chg="del">
          <ac:chgData name="Elnaz Asghari Torkamani" userId="84155aea-ecf7-4f3c-9534-d8f898149db7" providerId="ADAL" clId="{E230CD04-B9AA-494A-A740-D85FC70AFE09}" dt="2022-09-26T00:08:42.028" v="1122" actId="478"/>
          <ac:spMkLst>
            <pc:docMk/>
            <pc:sldMk cId="1817074490" sldId="505"/>
            <ac:spMk id="3" creationId="{84485DEC-DD21-3A21-04BE-9AFE8869A4BB}"/>
          </ac:spMkLst>
        </pc:spChg>
        <pc:spChg chg="add mod">
          <ac:chgData name="Elnaz Asghari Torkamani" userId="84155aea-ecf7-4f3c-9534-d8f898149db7" providerId="ADAL" clId="{E230CD04-B9AA-494A-A740-D85FC70AFE09}" dt="2022-09-26T00:36:50.495" v="1466" actId="113"/>
          <ac:spMkLst>
            <pc:docMk/>
            <pc:sldMk cId="1817074490" sldId="505"/>
            <ac:spMk id="5" creationId="{3F834DEF-F634-5A00-84DB-29987F317FBB}"/>
          </ac:spMkLst>
        </pc:spChg>
        <pc:spChg chg="add mod">
          <ac:chgData name="Elnaz Asghari Torkamani" userId="84155aea-ecf7-4f3c-9534-d8f898149db7" providerId="ADAL" clId="{E230CD04-B9AA-494A-A740-D85FC70AFE09}" dt="2022-09-26T00:36:41.968" v="1463" actId="14100"/>
          <ac:spMkLst>
            <pc:docMk/>
            <pc:sldMk cId="1817074490" sldId="505"/>
            <ac:spMk id="7" creationId="{3C962037-0630-4716-E563-337F29B407CB}"/>
          </ac:spMkLst>
        </pc:spChg>
      </pc:sldChg>
      <pc:sldChg chg="addSp modSp new mod">
        <pc:chgData name="Elnaz Asghari Torkamani" userId="84155aea-ecf7-4f3c-9534-d8f898149db7" providerId="ADAL" clId="{E230CD04-B9AA-494A-A740-D85FC70AFE09}" dt="2022-09-26T01:26:59.439" v="1996" actId="2711"/>
        <pc:sldMkLst>
          <pc:docMk/>
          <pc:sldMk cId="3450296446" sldId="506"/>
        </pc:sldMkLst>
        <pc:spChg chg="mod">
          <ac:chgData name="Elnaz Asghari Torkamani" userId="84155aea-ecf7-4f3c-9534-d8f898149db7" providerId="ADAL" clId="{E230CD04-B9AA-494A-A740-D85FC70AFE09}" dt="2022-09-26T00:28:45.006" v="1382"/>
          <ac:spMkLst>
            <pc:docMk/>
            <pc:sldMk cId="3450296446" sldId="506"/>
            <ac:spMk id="2" creationId="{D167C683-28B9-27B2-FBFB-0844FAD6DA72}"/>
          </ac:spMkLst>
        </pc:spChg>
        <pc:spChg chg="mod">
          <ac:chgData name="Elnaz Asghari Torkamani" userId="84155aea-ecf7-4f3c-9534-d8f898149db7" providerId="ADAL" clId="{E230CD04-B9AA-494A-A740-D85FC70AFE09}" dt="2022-09-26T00:42:31.094" v="1552" actId="14100"/>
          <ac:spMkLst>
            <pc:docMk/>
            <pc:sldMk cId="3450296446" sldId="506"/>
            <ac:spMk id="3" creationId="{05D44307-9269-C13C-3C6D-590F5160C006}"/>
          </ac:spMkLst>
        </pc:spChg>
        <pc:spChg chg="add mod">
          <ac:chgData name="Elnaz Asghari Torkamani" userId="84155aea-ecf7-4f3c-9534-d8f898149db7" providerId="ADAL" clId="{E230CD04-B9AA-494A-A740-D85FC70AFE09}" dt="2022-09-26T00:46:56.179" v="1619" actId="1036"/>
          <ac:spMkLst>
            <pc:docMk/>
            <pc:sldMk cId="3450296446" sldId="506"/>
            <ac:spMk id="6" creationId="{71AD706C-2E3B-7821-1116-E74B37F7F145}"/>
          </ac:spMkLst>
        </pc:spChg>
        <pc:spChg chg="add mod">
          <ac:chgData name="Elnaz Asghari Torkamani" userId="84155aea-ecf7-4f3c-9534-d8f898149db7" providerId="ADAL" clId="{E230CD04-B9AA-494A-A740-D85FC70AFE09}" dt="2022-09-26T00:49:42.090" v="1648" actId="1076"/>
          <ac:spMkLst>
            <pc:docMk/>
            <pc:sldMk cId="3450296446" sldId="506"/>
            <ac:spMk id="9" creationId="{F72578F1-724D-F02C-78B3-C8C6A5F4450F}"/>
          </ac:spMkLst>
        </pc:spChg>
        <pc:spChg chg="add mod">
          <ac:chgData name="Elnaz Asghari Torkamani" userId="84155aea-ecf7-4f3c-9534-d8f898149db7" providerId="ADAL" clId="{E230CD04-B9AA-494A-A740-D85FC70AFE09}" dt="2022-09-26T00:49:54.169" v="1652" actId="1076"/>
          <ac:spMkLst>
            <pc:docMk/>
            <pc:sldMk cId="3450296446" sldId="506"/>
            <ac:spMk id="16" creationId="{4273CC2A-3BFA-5FA8-6D74-277A11B53BCA}"/>
          </ac:spMkLst>
        </pc:spChg>
        <pc:spChg chg="add mod">
          <ac:chgData name="Elnaz Asghari Torkamani" userId="84155aea-ecf7-4f3c-9534-d8f898149db7" providerId="ADAL" clId="{E230CD04-B9AA-494A-A740-D85FC70AFE09}" dt="2022-09-26T01:26:59.439" v="1996" actId="2711"/>
          <ac:spMkLst>
            <pc:docMk/>
            <pc:sldMk cId="3450296446" sldId="506"/>
            <ac:spMk id="17" creationId="{57DDCC35-267F-3D97-99BC-C0DBF61B37EB}"/>
          </ac:spMkLst>
        </pc:spChg>
        <pc:spChg chg="add mod">
          <ac:chgData name="Elnaz Asghari Torkamani" userId="84155aea-ecf7-4f3c-9534-d8f898149db7" providerId="ADAL" clId="{E230CD04-B9AA-494A-A740-D85FC70AFE09}" dt="2022-09-26T01:26:59.439" v="1996" actId="2711"/>
          <ac:spMkLst>
            <pc:docMk/>
            <pc:sldMk cId="3450296446" sldId="506"/>
            <ac:spMk id="18" creationId="{FA3394CA-9950-5379-F317-1964FA704419}"/>
          </ac:spMkLst>
        </pc:spChg>
        <pc:picChg chg="add mod">
          <ac:chgData name="Elnaz Asghari Torkamani" userId="84155aea-ecf7-4f3c-9534-d8f898149db7" providerId="ADAL" clId="{E230CD04-B9AA-494A-A740-D85FC70AFE09}" dt="2022-09-26T00:48:13.613" v="1629" actId="14100"/>
          <ac:picMkLst>
            <pc:docMk/>
            <pc:sldMk cId="3450296446" sldId="506"/>
            <ac:picMk id="5" creationId="{02B887B6-FE44-634E-8C16-99DE6467E059}"/>
          </ac:picMkLst>
        </pc:picChg>
        <pc:picChg chg="add mod">
          <ac:chgData name="Elnaz Asghari Torkamani" userId="84155aea-ecf7-4f3c-9534-d8f898149db7" providerId="ADAL" clId="{E230CD04-B9AA-494A-A740-D85FC70AFE09}" dt="2022-09-26T01:26:48.264" v="1983" actId="14100"/>
          <ac:picMkLst>
            <pc:docMk/>
            <pc:sldMk cId="3450296446" sldId="506"/>
            <ac:picMk id="7" creationId="{32497F7A-17E1-7F18-523D-A4E896B1F87C}"/>
          </ac:picMkLst>
        </pc:picChg>
        <pc:picChg chg="add mod">
          <ac:chgData name="Elnaz Asghari Torkamani" userId="84155aea-ecf7-4f3c-9534-d8f898149db7" providerId="ADAL" clId="{E230CD04-B9AA-494A-A740-D85FC70AFE09}" dt="2022-09-26T00:48:07.012" v="1627" actId="1076"/>
          <ac:picMkLst>
            <pc:docMk/>
            <pc:sldMk cId="3450296446" sldId="506"/>
            <ac:picMk id="11" creationId="{249B6AD1-9C56-6C00-4866-7D8CE69118FE}"/>
          </ac:picMkLst>
        </pc:picChg>
        <pc:cxnChg chg="add mod">
          <ac:chgData name="Elnaz Asghari Torkamani" userId="84155aea-ecf7-4f3c-9534-d8f898149db7" providerId="ADAL" clId="{E230CD04-B9AA-494A-A740-D85FC70AFE09}" dt="2022-09-26T00:48:43.859" v="1638" actId="1582"/>
          <ac:cxnSpMkLst>
            <pc:docMk/>
            <pc:sldMk cId="3450296446" sldId="506"/>
            <ac:cxnSpMk id="12" creationId="{2B30C898-4C2F-9B6D-48A9-9A5206F91F49}"/>
          </ac:cxnSpMkLst>
        </pc:cxn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3823354473" sldId="506"/>
        </pc:sldMkLst>
      </pc:sldChg>
      <pc:sldChg chg="addSp delSp modSp new mod">
        <pc:chgData name="Elnaz Asghari Torkamani" userId="84155aea-ecf7-4f3c-9534-d8f898149db7" providerId="ADAL" clId="{E230CD04-B9AA-494A-A740-D85FC70AFE09}" dt="2022-09-26T01:27:27.622" v="2000" actId="1076"/>
        <pc:sldMkLst>
          <pc:docMk/>
          <pc:sldMk cId="276431684" sldId="507"/>
        </pc:sldMkLst>
        <pc:spChg chg="mod">
          <ac:chgData name="Elnaz Asghari Torkamani" userId="84155aea-ecf7-4f3c-9534-d8f898149db7" providerId="ADAL" clId="{E230CD04-B9AA-494A-A740-D85FC70AFE09}" dt="2022-09-26T00:50:10.391" v="1654"/>
          <ac:spMkLst>
            <pc:docMk/>
            <pc:sldMk cId="276431684" sldId="507"/>
            <ac:spMk id="2" creationId="{428C215F-B135-1202-8856-C3B3C261665B}"/>
          </ac:spMkLst>
        </pc:spChg>
        <pc:spChg chg="mod">
          <ac:chgData name="Elnaz Asghari Torkamani" userId="84155aea-ecf7-4f3c-9534-d8f898149db7" providerId="ADAL" clId="{E230CD04-B9AA-494A-A740-D85FC70AFE09}" dt="2022-09-26T00:50:42.239" v="1657" actId="14100"/>
          <ac:spMkLst>
            <pc:docMk/>
            <pc:sldMk cId="276431684" sldId="507"/>
            <ac:spMk id="3" creationId="{47FCA393-7352-952C-9A1A-6C95A60166D1}"/>
          </ac:spMkLst>
        </pc:spChg>
        <pc:spChg chg="add mod">
          <ac:chgData name="Elnaz Asghari Torkamani" userId="84155aea-ecf7-4f3c-9534-d8f898149db7" providerId="ADAL" clId="{E230CD04-B9AA-494A-A740-D85FC70AFE09}" dt="2022-09-26T00:52:38.502" v="1669" actId="1076"/>
          <ac:spMkLst>
            <pc:docMk/>
            <pc:sldMk cId="276431684" sldId="507"/>
            <ac:spMk id="5" creationId="{B5EAD498-D6EC-9EBD-E4F5-077D7471F921}"/>
          </ac:spMkLst>
        </pc:spChg>
        <pc:spChg chg="add mod">
          <ac:chgData name="Elnaz Asghari Torkamani" userId="84155aea-ecf7-4f3c-9534-d8f898149db7" providerId="ADAL" clId="{E230CD04-B9AA-494A-A740-D85FC70AFE09}" dt="2022-09-26T00:52:38.502" v="1669" actId="1076"/>
          <ac:spMkLst>
            <pc:docMk/>
            <pc:sldMk cId="276431684" sldId="507"/>
            <ac:spMk id="6" creationId="{C936B314-34AA-9513-6979-CE47884357E9}"/>
          </ac:spMkLst>
        </pc:spChg>
        <pc:spChg chg="add mod">
          <ac:chgData name="Elnaz Asghari Torkamani" userId="84155aea-ecf7-4f3c-9534-d8f898149db7" providerId="ADAL" clId="{E230CD04-B9AA-494A-A740-D85FC70AFE09}" dt="2022-09-26T00:53:05.190" v="1675" actId="207"/>
          <ac:spMkLst>
            <pc:docMk/>
            <pc:sldMk cId="276431684" sldId="507"/>
            <ac:spMk id="10" creationId="{CE3DD957-4DC7-0F5C-6D92-7D9939584467}"/>
          </ac:spMkLst>
        </pc:spChg>
        <pc:picChg chg="add mod">
          <ac:chgData name="Elnaz Asghari Torkamani" userId="84155aea-ecf7-4f3c-9534-d8f898149db7" providerId="ADAL" clId="{E230CD04-B9AA-494A-A740-D85FC70AFE09}" dt="2022-09-26T00:51:41.476" v="1665" actId="1076"/>
          <ac:picMkLst>
            <pc:docMk/>
            <pc:sldMk cId="276431684" sldId="507"/>
            <ac:picMk id="7" creationId="{8EEB0E13-A4C4-29AB-829C-B7D6AB61F839}"/>
          </ac:picMkLst>
        </pc:picChg>
        <pc:picChg chg="add mod">
          <ac:chgData name="Elnaz Asghari Torkamani" userId="84155aea-ecf7-4f3c-9534-d8f898149db7" providerId="ADAL" clId="{E230CD04-B9AA-494A-A740-D85FC70AFE09}" dt="2022-09-26T01:27:27.622" v="2000" actId="1076"/>
          <ac:picMkLst>
            <pc:docMk/>
            <pc:sldMk cId="276431684" sldId="507"/>
            <ac:picMk id="8" creationId="{D56A3372-90AB-17D0-5FE1-5299D6CF5BD3}"/>
          </ac:picMkLst>
        </pc:picChg>
        <pc:picChg chg="add mod">
          <ac:chgData name="Elnaz Asghari Torkamani" userId="84155aea-ecf7-4f3c-9534-d8f898149db7" providerId="ADAL" clId="{E230CD04-B9AA-494A-A740-D85FC70AFE09}" dt="2022-09-26T00:53:48.240" v="1678" actId="1076"/>
          <ac:picMkLst>
            <pc:docMk/>
            <pc:sldMk cId="276431684" sldId="507"/>
            <ac:picMk id="11" creationId="{C19913FB-1C68-4EF7-3D6C-053D08319A0A}"/>
          </ac:picMkLst>
        </pc:picChg>
        <pc:cxnChg chg="add mod">
          <ac:chgData name="Elnaz Asghari Torkamani" userId="84155aea-ecf7-4f3c-9534-d8f898149db7" providerId="ADAL" clId="{E230CD04-B9AA-494A-A740-D85FC70AFE09}" dt="2022-09-26T00:53:57.914" v="1682" actId="1076"/>
          <ac:cxnSpMkLst>
            <pc:docMk/>
            <pc:sldMk cId="276431684" sldId="507"/>
            <ac:cxnSpMk id="12" creationId="{428A02DE-A791-B680-7397-D97F127A1A43}"/>
          </ac:cxnSpMkLst>
        </pc:cxnChg>
        <pc:cxnChg chg="add del mod">
          <ac:chgData name="Elnaz Asghari Torkamani" userId="84155aea-ecf7-4f3c-9534-d8f898149db7" providerId="ADAL" clId="{E230CD04-B9AA-494A-A740-D85FC70AFE09}" dt="2022-09-26T00:53:55.334" v="1681"/>
          <ac:cxnSpMkLst>
            <pc:docMk/>
            <pc:sldMk cId="276431684" sldId="507"/>
            <ac:cxnSpMk id="13" creationId="{06FB51BD-9179-C437-FAB9-3A9BBFFC8FA6}"/>
          </ac:cxnSpMkLst>
        </pc:cxn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981918117" sldId="507"/>
        </pc:sldMkLst>
      </pc:sldChg>
      <pc:sldChg chg="addSp modSp new mod modNotesTx">
        <pc:chgData name="Elnaz Asghari Torkamani" userId="84155aea-ecf7-4f3c-9534-d8f898149db7" providerId="ADAL" clId="{E230CD04-B9AA-494A-A740-D85FC70AFE09}" dt="2022-09-26T01:29:14.544" v="2013" actId="255"/>
        <pc:sldMkLst>
          <pc:docMk/>
          <pc:sldMk cId="558434366" sldId="508"/>
        </pc:sldMkLst>
        <pc:spChg chg="mod">
          <ac:chgData name="Elnaz Asghari Torkamani" userId="84155aea-ecf7-4f3c-9534-d8f898149db7" providerId="ADAL" clId="{E230CD04-B9AA-494A-A740-D85FC70AFE09}" dt="2022-09-26T00:55:38.543" v="1684"/>
          <ac:spMkLst>
            <pc:docMk/>
            <pc:sldMk cId="558434366" sldId="508"/>
            <ac:spMk id="2" creationId="{3B06A58D-AE6A-0AF6-9B6F-73A1A91A585F}"/>
          </ac:spMkLst>
        </pc:spChg>
        <pc:spChg chg="mod">
          <ac:chgData name="Elnaz Asghari Torkamani" userId="84155aea-ecf7-4f3c-9534-d8f898149db7" providerId="ADAL" clId="{E230CD04-B9AA-494A-A740-D85FC70AFE09}" dt="2022-09-26T00:56:49.467" v="1771" actId="14100"/>
          <ac:spMkLst>
            <pc:docMk/>
            <pc:sldMk cId="558434366" sldId="508"/>
            <ac:spMk id="3" creationId="{767A06F8-F1EC-8D18-5A9D-5DE306AF6FB9}"/>
          </ac:spMkLst>
        </pc:spChg>
        <pc:spChg chg="add mod">
          <ac:chgData name="Elnaz Asghari Torkamani" userId="84155aea-ecf7-4f3c-9534-d8f898149db7" providerId="ADAL" clId="{E230CD04-B9AA-494A-A740-D85FC70AFE09}" dt="2022-09-26T01:27:42.006" v="2002" actId="1076"/>
          <ac:spMkLst>
            <pc:docMk/>
            <pc:sldMk cId="558434366" sldId="508"/>
            <ac:spMk id="8" creationId="{C04CFE35-DC45-963C-5877-6EC8725B0DF1}"/>
          </ac:spMkLst>
        </pc:spChg>
        <pc:picChg chg="add mod">
          <ac:chgData name="Elnaz Asghari Torkamani" userId="84155aea-ecf7-4f3c-9534-d8f898149db7" providerId="ADAL" clId="{E230CD04-B9AA-494A-A740-D85FC70AFE09}" dt="2022-09-26T01:27:44.385" v="2003" actId="1076"/>
          <ac:picMkLst>
            <pc:docMk/>
            <pc:sldMk cId="558434366" sldId="508"/>
            <ac:picMk id="5" creationId="{4023A0D6-6985-8B90-2A94-464E127D4C2D}"/>
          </ac:picMkLst>
        </pc:picChg>
        <pc:picChg chg="add mod">
          <ac:chgData name="Elnaz Asghari Torkamani" userId="84155aea-ecf7-4f3c-9534-d8f898149db7" providerId="ADAL" clId="{E230CD04-B9AA-494A-A740-D85FC70AFE09}" dt="2022-09-26T00:57:46.568" v="1781" actId="1076"/>
          <ac:picMkLst>
            <pc:docMk/>
            <pc:sldMk cId="558434366" sldId="508"/>
            <ac:picMk id="6" creationId="{1EC60161-293B-222D-33A5-8BEC4F7BC534}"/>
          </ac:picMkLst>
        </pc:picChg>
      </pc:sldChg>
      <pc:sldChg chg="addSp modSp new mod modAnim">
        <pc:chgData name="Elnaz Asghari Torkamani" userId="84155aea-ecf7-4f3c-9534-d8f898149db7" providerId="ADAL" clId="{E230CD04-B9AA-494A-A740-D85FC70AFE09}" dt="2022-09-26T01:39:13.459" v="2120" actId="1036"/>
        <pc:sldMkLst>
          <pc:docMk/>
          <pc:sldMk cId="884546663" sldId="509"/>
        </pc:sldMkLst>
        <pc:spChg chg="mod">
          <ac:chgData name="Elnaz Asghari Torkamani" userId="84155aea-ecf7-4f3c-9534-d8f898149db7" providerId="ADAL" clId="{E230CD04-B9AA-494A-A740-D85FC70AFE09}" dt="2022-09-26T01:18:55.639" v="1899" actId="108"/>
          <ac:spMkLst>
            <pc:docMk/>
            <pc:sldMk cId="884546663" sldId="509"/>
            <ac:spMk id="2" creationId="{951622E4-474A-702A-C6D4-618226E65CBB}"/>
          </ac:spMkLst>
        </pc:spChg>
        <pc:spChg chg="mod">
          <ac:chgData name="Elnaz Asghari Torkamani" userId="84155aea-ecf7-4f3c-9534-d8f898149db7" providerId="ADAL" clId="{E230CD04-B9AA-494A-A740-D85FC70AFE09}" dt="2022-09-26T01:20:06.401" v="1908" actId="20577"/>
          <ac:spMkLst>
            <pc:docMk/>
            <pc:sldMk cId="884546663" sldId="509"/>
            <ac:spMk id="3" creationId="{AC1331DE-983A-8C9B-59CD-4ADEF883D06B}"/>
          </ac:spMkLst>
        </pc:spChg>
        <pc:spChg chg="add mod">
          <ac:chgData name="Elnaz Asghari Torkamani" userId="84155aea-ecf7-4f3c-9534-d8f898149db7" providerId="ADAL" clId="{E230CD04-B9AA-494A-A740-D85FC70AFE09}" dt="2022-09-26T01:31:22.353" v="2018" actId="1076"/>
          <ac:spMkLst>
            <pc:docMk/>
            <pc:sldMk cId="884546663" sldId="509"/>
            <ac:spMk id="5" creationId="{3411DB10-811F-8680-CAC1-2EC4533591E1}"/>
          </ac:spMkLst>
        </pc:spChg>
        <pc:spChg chg="add mod">
          <ac:chgData name="Elnaz Asghari Torkamani" userId="84155aea-ecf7-4f3c-9534-d8f898149db7" providerId="ADAL" clId="{E230CD04-B9AA-494A-A740-D85FC70AFE09}" dt="2022-09-26T01:31:22.353" v="2018" actId="1076"/>
          <ac:spMkLst>
            <pc:docMk/>
            <pc:sldMk cId="884546663" sldId="509"/>
            <ac:spMk id="6" creationId="{5FF8F14D-1E5A-C38F-DC5A-0045A9D26A6F}"/>
          </ac:spMkLst>
        </pc:spChg>
        <pc:spChg chg="add mod">
          <ac:chgData name="Elnaz Asghari Torkamani" userId="84155aea-ecf7-4f3c-9534-d8f898149db7" providerId="ADAL" clId="{E230CD04-B9AA-494A-A740-D85FC70AFE09}" dt="2022-09-26T01:39:13.459" v="2120" actId="1036"/>
          <ac:spMkLst>
            <pc:docMk/>
            <pc:sldMk cId="884546663" sldId="509"/>
            <ac:spMk id="9" creationId="{7DBA956E-BF88-6741-0667-C075C6528900}"/>
          </ac:spMkLst>
        </pc:spChg>
        <pc:spChg chg="add mod">
          <ac:chgData name="Elnaz Asghari Torkamani" userId="84155aea-ecf7-4f3c-9534-d8f898149db7" providerId="ADAL" clId="{E230CD04-B9AA-494A-A740-D85FC70AFE09}" dt="2022-09-26T01:39:13.459" v="2120" actId="1036"/>
          <ac:spMkLst>
            <pc:docMk/>
            <pc:sldMk cId="884546663" sldId="509"/>
            <ac:spMk id="10" creationId="{678AB89A-FBC5-EDBA-4D92-722740854050}"/>
          </ac:spMkLst>
        </pc:spChg>
        <pc:spChg chg="add mod">
          <ac:chgData name="Elnaz Asghari Torkamani" userId="84155aea-ecf7-4f3c-9534-d8f898149db7" providerId="ADAL" clId="{E230CD04-B9AA-494A-A740-D85FC70AFE09}" dt="2022-09-26T01:39:13.459" v="2120" actId="1036"/>
          <ac:spMkLst>
            <pc:docMk/>
            <pc:sldMk cId="884546663" sldId="509"/>
            <ac:spMk id="12" creationId="{D6A85CBB-9C67-DB68-5E2E-FEFA945A18AF}"/>
          </ac:spMkLst>
        </pc:spChg>
        <pc:spChg chg="add mod">
          <ac:chgData name="Elnaz Asghari Torkamani" userId="84155aea-ecf7-4f3c-9534-d8f898149db7" providerId="ADAL" clId="{E230CD04-B9AA-494A-A740-D85FC70AFE09}" dt="2022-09-26T01:38:46.161" v="2115" actId="113"/>
          <ac:spMkLst>
            <pc:docMk/>
            <pc:sldMk cId="884546663" sldId="509"/>
            <ac:spMk id="16" creationId="{B4646E0B-A9FD-E5B0-1E82-EB2E6130A4B9}"/>
          </ac:spMkLst>
        </pc:spChg>
        <pc:picChg chg="add mod">
          <ac:chgData name="Elnaz Asghari Torkamani" userId="84155aea-ecf7-4f3c-9534-d8f898149db7" providerId="ADAL" clId="{E230CD04-B9AA-494A-A740-D85FC70AFE09}" dt="2022-09-26T01:37:37.651" v="2078" actId="1076"/>
          <ac:picMkLst>
            <pc:docMk/>
            <pc:sldMk cId="884546663" sldId="509"/>
            <ac:picMk id="7" creationId="{E8598B85-42E3-CAD7-35C1-BE39C93240E9}"/>
          </ac:picMkLst>
        </pc:picChg>
        <pc:picChg chg="add mod">
          <ac:chgData name="Elnaz Asghari Torkamani" userId="84155aea-ecf7-4f3c-9534-d8f898149db7" providerId="ADAL" clId="{E230CD04-B9AA-494A-A740-D85FC70AFE09}" dt="2022-09-26T01:35:59.906" v="2030" actId="1076"/>
          <ac:picMkLst>
            <pc:docMk/>
            <pc:sldMk cId="884546663" sldId="509"/>
            <ac:picMk id="8" creationId="{EE24DC4C-7783-3B00-DFCB-FD3981B76654}"/>
          </ac:picMkLst>
        </pc:picChg>
        <pc:cxnChg chg="add mod">
          <ac:chgData name="Elnaz Asghari Torkamani" userId="84155aea-ecf7-4f3c-9534-d8f898149db7" providerId="ADAL" clId="{E230CD04-B9AA-494A-A740-D85FC70AFE09}" dt="2022-09-26T01:39:13.459" v="2120" actId="1036"/>
          <ac:cxnSpMkLst>
            <pc:docMk/>
            <pc:sldMk cId="884546663" sldId="509"/>
            <ac:cxnSpMk id="11" creationId="{1B06C940-0CE3-A2C2-A5CB-5FB5ED0D9965}"/>
          </ac:cxnSpMkLst>
        </pc:cxn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708343631" sldId="510"/>
        </pc:sldMkLst>
      </pc:sldChg>
      <pc:sldChg chg="addSp modSp new mod modNotesTx">
        <pc:chgData name="Elnaz Asghari Torkamani" userId="84155aea-ecf7-4f3c-9534-d8f898149db7" providerId="ADAL" clId="{E230CD04-B9AA-494A-A740-D85FC70AFE09}" dt="2022-09-26T01:31:15.160" v="2016" actId="1076"/>
        <pc:sldMkLst>
          <pc:docMk/>
          <pc:sldMk cId="1006195697" sldId="510"/>
        </pc:sldMkLst>
        <pc:spChg chg="mod">
          <ac:chgData name="Elnaz Asghari Torkamani" userId="84155aea-ecf7-4f3c-9534-d8f898149db7" providerId="ADAL" clId="{E230CD04-B9AA-494A-A740-D85FC70AFE09}" dt="2022-09-26T01:20:45.101" v="1910"/>
          <ac:spMkLst>
            <pc:docMk/>
            <pc:sldMk cId="1006195697" sldId="510"/>
            <ac:spMk id="2" creationId="{4B222F00-8EE9-ED55-7F7E-2D59EC35FC5E}"/>
          </ac:spMkLst>
        </pc:spChg>
        <pc:spChg chg="mod">
          <ac:chgData name="Elnaz Asghari Torkamani" userId="84155aea-ecf7-4f3c-9534-d8f898149db7" providerId="ADAL" clId="{E230CD04-B9AA-494A-A740-D85FC70AFE09}" dt="2022-09-26T01:28:12.332" v="2006" actId="2711"/>
          <ac:spMkLst>
            <pc:docMk/>
            <pc:sldMk cId="1006195697" sldId="510"/>
            <ac:spMk id="3" creationId="{39B873B8-481C-D59C-0CA3-D441C35038EB}"/>
          </ac:spMkLst>
        </pc:spChg>
        <pc:spChg chg="add mod">
          <ac:chgData name="Elnaz Asghari Torkamani" userId="84155aea-ecf7-4f3c-9534-d8f898149db7" providerId="ADAL" clId="{E230CD04-B9AA-494A-A740-D85FC70AFE09}" dt="2022-09-26T01:28:17.366" v="2011" actId="1036"/>
          <ac:spMkLst>
            <pc:docMk/>
            <pc:sldMk cId="1006195697" sldId="510"/>
            <ac:spMk id="6" creationId="{0B8162F0-E9E8-5AB0-47AA-47838A93CDC4}"/>
          </ac:spMkLst>
        </pc:spChg>
        <pc:spChg chg="add mod">
          <ac:chgData name="Elnaz Asghari Torkamani" userId="84155aea-ecf7-4f3c-9534-d8f898149db7" providerId="ADAL" clId="{E230CD04-B9AA-494A-A740-D85FC70AFE09}" dt="2022-09-26T01:28:17.366" v="2011" actId="1036"/>
          <ac:spMkLst>
            <pc:docMk/>
            <pc:sldMk cId="1006195697" sldId="510"/>
            <ac:spMk id="8" creationId="{6B333A47-FD52-3BA8-4B2B-E61586B7029E}"/>
          </ac:spMkLst>
        </pc:spChg>
        <pc:spChg chg="add mod">
          <ac:chgData name="Elnaz Asghari Torkamani" userId="84155aea-ecf7-4f3c-9534-d8f898149db7" providerId="ADAL" clId="{E230CD04-B9AA-494A-A740-D85FC70AFE09}" dt="2022-09-26T01:31:15.160" v="2016" actId="1076"/>
          <ac:spMkLst>
            <pc:docMk/>
            <pc:sldMk cId="1006195697" sldId="510"/>
            <ac:spMk id="9" creationId="{229725C6-4F95-30DD-9068-1587DB9482E0}"/>
          </ac:spMkLst>
        </pc:spChg>
        <pc:spChg chg="add mod">
          <ac:chgData name="Elnaz Asghari Torkamani" userId="84155aea-ecf7-4f3c-9534-d8f898149db7" providerId="ADAL" clId="{E230CD04-B9AA-494A-A740-D85FC70AFE09}" dt="2022-09-26T01:31:15.160" v="2016" actId="1076"/>
          <ac:spMkLst>
            <pc:docMk/>
            <pc:sldMk cId="1006195697" sldId="510"/>
            <ac:spMk id="10" creationId="{F79015B0-049B-DF10-D1AF-716D413B7E55}"/>
          </ac:spMkLst>
        </pc:spChg>
        <pc:picChg chg="add mod">
          <ac:chgData name="Elnaz Asghari Torkamani" userId="84155aea-ecf7-4f3c-9534-d8f898149db7" providerId="ADAL" clId="{E230CD04-B9AA-494A-A740-D85FC70AFE09}" dt="2022-09-26T01:28:17.366" v="2011" actId="1036"/>
          <ac:picMkLst>
            <pc:docMk/>
            <pc:sldMk cId="1006195697" sldId="510"/>
            <ac:picMk id="5" creationId="{6960B8A8-4B14-AD2E-D281-EBA50A482E86}"/>
          </ac:picMkLst>
        </pc:picChg>
        <pc:picChg chg="add mod">
          <ac:chgData name="Elnaz Asghari Torkamani" userId="84155aea-ecf7-4f3c-9534-d8f898149db7" providerId="ADAL" clId="{E230CD04-B9AA-494A-A740-D85FC70AFE09}" dt="2022-09-26T01:28:17.366" v="2011" actId="1036"/>
          <ac:picMkLst>
            <pc:docMk/>
            <pc:sldMk cId="1006195697" sldId="510"/>
            <ac:picMk id="7" creationId="{5920D971-156D-23F4-6D4B-720F7C025225}"/>
          </ac:picMkLst>
        </pc:picChg>
      </pc:sldChg>
      <pc:sldChg chg="addSp modSp new mod ord">
        <pc:chgData name="Elnaz Asghari Torkamani" userId="84155aea-ecf7-4f3c-9534-d8f898149db7" providerId="ADAL" clId="{E230CD04-B9AA-494A-A740-D85FC70AFE09}" dt="2022-09-26T01:48:45.654" v="2152" actId="732"/>
        <pc:sldMkLst>
          <pc:docMk/>
          <pc:sldMk cId="1150059682" sldId="511"/>
        </pc:sldMkLst>
        <pc:spChg chg="mod">
          <ac:chgData name="Elnaz Asghari Torkamani" userId="84155aea-ecf7-4f3c-9534-d8f898149db7" providerId="ADAL" clId="{E230CD04-B9AA-494A-A740-D85FC70AFE09}" dt="2022-09-26T01:40:20.951" v="2123"/>
          <ac:spMkLst>
            <pc:docMk/>
            <pc:sldMk cId="1150059682" sldId="511"/>
            <ac:spMk id="2" creationId="{F738E363-4ECD-7137-ACF5-B361932BA9A0}"/>
          </ac:spMkLst>
        </pc:spChg>
        <pc:spChg chg="mod">
          <ac:chgData name="Elnaz Asghari Torkamani" userId="84155aea-ecf7-4f3c-9534-d8f898149db7" providerId="ADAL" clId="{E230CD04-B9AA-494A-A740-D85FC70AFE09}" dt="2022-09-26T01:43:10.538" v="2135" actId="14100"/>
          <ac:spMkLst>
            <pc:docMk/>
            <pc:sldMk cId="1150059682" sldId="511"/>
            <ac:spMk id="3" creationId="{6FFEC835-6549-5A70-09B7-4FBF87BFB745}"/>
          </ac:spMkLst>
        </pc:spChg>
        <pc:spChg chg="add mod">
          <ac:chgData name="Elnaz Asghari Torkamani" userId="84155aea-ecf7-4f3c-9534-d8f898149db7" providerId="ADAL" clId="{E230CD04-B9AA-494A-A740-D85FC70AFE09}" dt="2022-09-26T01:40:29.829" v="2124"/>
          <ac:spMkLst>
            <pc:docMk/>
            <pc:sldMk cId="1150059682" sldId="511"/>
            <ac:spMk id="5" creationId="{BDADF499-5BAC-A0D4-AAD3-EAC5A41A308E}"/>
          </ac:spMkLst>
        </pc:spChg>
        <pc:spChg chg="add mod">
          <ac:chgData name="Elnaz Asghari Torkamani" userId="84155aea-ecf7-4f3c-9534-d8f898149db7" providerId="ADAL" clId="{E230CD04-B9AA-494A-A740-D85FC70AFE09}" dt="2022-09-26T01:40:29.829" v="2124"/>
          <ac:spMkLst>
            <pc:docMk/>
            <pc:sldMk cId="1150059682" sldId="511"/>
            <ac:spMk id="6" creationId="{E8E7213C-A0BA-5A44-5AD1-875D79161437}"/>
          </ac:spMkLst>
        </pc:spChg>
        <pc:spChg chg="add mod">
          <ac:chgData name="Elnaz Asghari Torkamani" userId="84155aea-ecf7-4f3c-9534-d8f898149db7" providerId="ADAL" clId="{E230CD04-B9AA-494A-A740-D85FC70AFE09}" dt="2022-09-26T01:43:41.563" v="2144" actId="1035"/>
          <ac:spMkLst>
            <pc:docMk/>
            <pc:sldMk cId="1150059682" sldId="511"/>
            <ac:spMk id="8" creationId="{26F23531-F707-7487-E784-9CA646EED702}"/>
          </ac:spMkLst>
        </pc:spChg>
        <pc:picChg chg="add mod">
          <ac:chgData name="Elnaz Asghari Torkamani" userId="84155aea-ecf7-4f3c-9534-d8f898149db7" providerId="ADAL" clId="{E230CD04-B9AA-494A-A740-D85FC70AFE09}" dt="2022-09-26T01:43:17.471" v="2138" actId="1076"/>
          <ac:picMkLst>
            <pc:docMk/>
            <pc:sldMk cId="1150059682" sldId="511"/>
            <ac:picMk id="7" creationId="{2DECEA3B-D2F4-1D78-340A-5961765B162D}"/>
          </ac:picMkLst>
        </pc:picChg>
        <pc:picChg chg="add mod modCrop">
          <ac:chgData name="Elnaz Asghari Torkamani" userId="84155aea-ecf7-4f3c-9534-d8f898149db7" providerId="ADAL" clId="{E230CD04-B9AA-494A-A740-D85FC70AFE09}" dt="2022-09-26T01:48:45.654" v="2152" actId="732"/>
          <ac:picMkLst>
            <pc:docMk/>
            <pc:sldMk cId="1150059682" sldId="511"/>
            <ac:picMk id="9" creationId="{D82C7D26-DC3E-33A0-DD32-9676C4C94A68}"/>
          </ac:picMkLst>
        </pc:pic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3777268311" sldId="511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313005041" sldId="512"/>
        </pc:sldMkLst>
      </pc:sldChg>
      <pc:sldChg chg="addSp modSp new mod">
        <pc:chgData name="Elnaz Asghari Torkamani" userId="84155aea-ecf7-4f3c-9534-d8f898149db7" providerId="ADAL" clId="{E230CD04-B9AA-494A-A740-D85FC70AFE09}" dt="2022-09-26T01:56:39.311" v="2195" actId="12"/>
        <pc:sldMkLst>
          <pc:docMk/>
          <pc:sldMk cId="3632715316" sldId="512"/>
        </pc:sldMkLst>
        <pc:spChg chg="mod">
          <ac:chgData name="Elnaz Asghari Torkamani" userId="84155aea-ecf7-4f3c-9534-d8f898149db7" providerId="ADAL" clId="{E230CD04-B9AA-494A-A740-D85FC70AFE09}" dt="2022-09-26T01:48:57.336" v="2154"/>
          <ac:spMkLst>
            <pc:docMk/>
            <pc:sldMk cId="3632715316" sldId="512"/>
            <ac:spMk id="2" creationId="{358A0C9A-1953-273C-F06F-E063C020B4AA}"/>
          </ac:spMkLst>
        </pc:spChg>
        <pc:spChg chg="mod">
          <ac:chgData name="Elnaz Asghari Torkamani" userId="84155aea-ecf7-4f3c-9534-d8f898149db7" providerId="ADAL" clId="{E230CD04-B9AA-494A-A740-D85FC70AFE09}" dt="2022-09-26T01:50:09.443" v="2160" actId="14100"/>
          <ac:spMkLst>
            <pc:docMk/>
            <pc:sldMk cId="3632715316" sldId="512"/>
            <ac:spMk id="3" creationId="{B4FF7175-6088-40E5-823C-F180BA170858}"/>
          </ac:spMkLst>
        </pc:spChg>
        <pc:spChg chg="add mod">
          <ac:chgData name="Elnaz Asghari Torkamani" userId="84155aea-ecf7-4f3c-9534-d8f898149db7" providerId="ADAL" clId="{E230CD04-B9AA-494A-A740-D85FC70AFE09}" dt="2022-09-26T01:49:10.801" v="2155"/>
          <ac:spMkLst>
            <pc:docMk/>
            <pc:sldMk cId="3632715316" sldId="512"/>
            <ac:spMk id="5" creationId="{B2F01E4F-75F5-F2E5-9106-BEFE52485253}"/>
          </ac:spMkLst>
        </pc:spChg>
        <pc:spChg chg="add mod">
          <ac:chgData name="Elnaz Asghari Torkamani" userId="84155aea-ecf7-4f3c-9534-d8f898149db7" providerId="ADAL" clId="{E230CD04-B9AA-494A-A740-D85FC70AFE09}" dt="2022-09-26T01:49:10.801" v="2155"/>
          <ac:spMkLst>
            <pc:docMk/>
            <pc:sldMk cId="3632715316" sldId="512"/>
            <ac:spMk id="6" creationId="{B5A3B5A0-DA75-AE4D-9615-E583840E1E33}"/>
          </ac:spMkLst>
        </pc:spChg>
        <pc:spChg chg="add mod">
          <ac:chgData name="Elnaz Asghari Torkamani" userId="84155aea-ecf7-4f3c-9534-d8f898149db7" providerId="ADAL" clId="{E230CD04-B9AA-494A-A740-D85FC70AFE09}" dt="2022-09-26T01:56:39.311" v="2195" actId="12"/>
          <ac:spMkLst>
            <pc:docMk/>
            <pc:sldMk cId="3632715316" sldId="512"/>
            <ac:spMk id="9" creationId="{DD1EB251-CEFC-F08D-B34B-A1C6523ED12E}"/>
          </ac:spMkLst>
        </pc:spChg>
        <pc:picChg chg="add mod">
          <ac:chgData name="Elnaz Asghari Torkamani" userId="84155aea-ecf7-4f3c-9534-d8f898149db7" providerId="ADAL" clId="{E230CD04-B9AA-494A-A740-D85FC70AFE09}" dt="2022-09-26T01:53:19.374" v="2173" actId="14100"/>
          <ac:picMkLst>
            <pc:docMk/>
            <pc:sldMk cId="3632715316" sldId="512"/>
            <ac:picMk id="7" creationId="{B44286FE-248D-F2E8-7AD8-0E0C42AAEDC2}"/>
          </ac:picMkLst>
        </pc:picChg>
        <pc:picChg chg="add mod">
          <ac:chgData name="Elnaz Asghari Torkamani" userId="84155aea-ecf7-4f3c-9534-d8f898149db7" providerId="ADAL" clId="{E230CD04-B9AA-494A-A740-D85FC70AFE09}" dt="2022-09-26T01:53:21.152" v="2176" actId="1038"/>
          <ac:picMkLst>
            <pc:docMk/>
            <pc:sldMk cId="3632715316" sldId="512"/>
            <ac:picMk id="8" creationId="{F46445C5-8DC4-E8E0-D9D5-B0F89930078B}"/>
          </ac:picMkLst>
        </pc:picChg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774252143" sldId="514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919576281" sldId="515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425470285" sldId="516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2572870332" sldId="517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653218730" sldId="518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1283346201" sldId="520"/>
        </pc:sldMkLst>
      </pc:sldChg>
      <pc:sldChg chg="del">
        <pc:chgData name="Elnaz Asghari Torkamani" userId="84155aea-ecf7-4f3c-9534-d8f898149db7" providerId="ADAL" clId="{E230CD04-B9AA-494A-A740-D85FC70AFE09}" dt="2022-09-25T18:16:00.480" v="30" actId="2696"/>
        <pc:sldMkLst>
          <pc:docMk/>
          <pc:sldMk cId="2157241115" sldId="521"/>
        </pc:sldMkLst>
      </pc:sldChg>
    </pc:docChg>
  </pc:docChgLst>
  <pc:docChgLst>
    <pc:chgData name="Mehdi Davoodi" userId="374eff1b-b6cf-4832-b347-6d58b624eb25" providerId="ADAL" clId="{5E8CC7D6-7ED8-F748-BA85-559374300BD4}"/>
    <pc:docChg chg="undo redo custSel delSld modSld">
      <pc:chgData name="Mehdi Davoodi" userId="374eff1b-b6cf-4832-b347-6d58b624eb25" providerId="ADAL" clId="{5E8CC7D6-7ED8-F748-BA85-559374300BD4}" dt="2022-11-01T11:54:05.315" v="1748"/>
      <pc:docMkLst>
        <pc:docMk/>
      </pc:docMkLst>
      <pc:sldChg chg="addSp modSp mod">
        <pc:chgData name="Mehdi Davoodi" userId="374eff1b-b6cf-4832-b347-6d58b624eb25" providerId="ADAL" clId="{5E8CC7D6-7ED8-F748-BA85-559374300BD4}" dt="2022-10-31T21:52:44.243" v="19" actId="207"/>
        <pc:sldMkLst>
          <pc:docMk/>
          <pc:sldMk cId="0" sldId="256"/>
        </pc:sldMkLst>
        <pc:spChg chg="add mod">
          <ac:chgData name="Mehdi Davoodi" userId="374eff1b-b6cf-4832-b347-6d58b624eb25" providerId="ADAL" clId="{5E8CC7D6-7ED8-F748-BA85-559374300BD4}" dt="2022-10-31T21:52:44.243" v="19" actId="207"/>
          <ac:spMkLst>
            <pc:docMk/>
            <pc:sldMk cId="0" sldId="256"/>
            <ac:spMk id="4" creationId="{DB2856ED-850B-3044-097A-96A51454C88D}"/>
          </ac:spMkLst>
        </pc:spChg>
        <pc:spChg chg="mod">
          <ac:chgData name="Mehdi Davoodi" userId="374eff1b-b6cf-4832-b347-6d58b624eb25" providerId="ADAL" clId="{5E8CC7D6-7ED8-F748-BA85-559374300BD4}" dt="2022-10-31T21:52:07.600" v="3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Mehdi Davoodi" userId="374eff1b-b6cf-4832-b347-6d58b624eb25" providerId="ADAL" clId="{5E8CC7D6-7ED8-F748-BA85-559374300BD4}" dt="2022-10-31T21:52:57.132" v="37" actId="20577"/>
        <pc:sldMkLst>
          <pc:docMk/>
          <pc:sldMk cId="0" sldId="257"/>
        </pc:sldMkLst>
        <pc:spChg chg="mod">
          <ac:chgData name="Mehdi Davoodi" userId="374eff1b-b6cf-4832-b347-6d58b624eb25" providerId="ADAL" clId="{5E8CC7D6-7ED8-F748-BA85-559374300BD4}" dt="2022-10-31T21:52:57.132" v="37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Mehdi Davoodi" userId="374eff1b-b6cf-4832-b347-6d58b624eb25" providerId="ADAL" clId="{5E8CC7D6-7ED8-F748-BA85-559374300BD4}" dt="2022-10-31T21:56:03.234" v="198" actId="20577"/>
        <pc:sldMkLst>
          <pc:docMk/>
          <pc:sldMk cId="3953920736" sldId="476"/>
        </pc:sldMkLst>
        <pc:spChg chg="mod">
          <ac:chgData name="Mehdi Davoodi" userId="374eff1b-b6cf-4832-b347-6d58b624eb25" providerId="ADAL" clId="{5E8CC7D6-7ED8-F748-BA85-559374300BD4}" dt="2022-10-31T21:55:34.234" v="189" actId="20577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Mehdi Davoodi" userId="374eff1b-b6cf-4832-b347-6d58b624eb25" providerId="ADAL" clId="{5E8CC7D6-7ED8-F748-BA85-559374300BD4}" dt="2022-10-31T21:56:03.234" v="198" actId="20577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Mehdi Davoodi" userId="374eff1b-b6cf-4832-b347-6d58b624eb25" providerId="ADAL" clId="{5E8CC7D6-7ED8-F748-BA85-559374300BD4}" dt="2022-11-01T00:33:21.783" v="1716" actId="20577"/>
        <pc:sldMkLst>
          <pc:docMk/>
          <pc:sldMk cId="3859307221" sldId="491"/>
        </pc:sldMkLst>
        <pc:spChg chg="mod">
          <ac:chgData name="Mehdi Davoodi" userId="374eff1b-b6cf-4832-b347-6d58b624eb25" providerId="ADAL" clId="{5E8CC7D6-7ED8-F748-BA85-559374300BD4}" dt="2022-11-01T00:33:21.783" v="1716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delSp modSp mod">
        <pc:chgData name="Mehdi Davoodi" userId="374eff1b-b6cf-4832-b347-6d58b624eb25" providerId="ADAL" clId="{5E8CC7D6-7ED8-F748-BA85-559374300BD4}" dt="2022-10-31T21:59:51.995" v="302" actId="20577"/>
        <pc:sldMkLst>
          <pc:docMk/>
          <pc:sldMk cId="2096444499" sldId="494"/>
        </pc:sldMkLst>
        <pc:spChg chg="mod">
          <ac:chgData name="Mehdi Davoodi" userId="374eff1b-b6cf-4832-b347-6d58b624eb25" providerId="ADAL" clId="{5E8CC7D6-7ED8-F748-BA85-559374300BD4}" dt="2022-10-31T21:59:51.995" v="302" actId="20577"/>
          <ac:spMkLst>
            <pc:docMk/>
            <pc:sldMk cId="2096444499" sldId="494"/>
            <ac:spMk id="2" creationId="{5A100F74-14F1-7D5B-D216-3A3904020B2D}"/>
          </ac:spMkLst>
        </pc:spChg>
        <pc:spChg chg="mod">
          <ac:chgData name="Mehdi Davoodi" userId="374eff1b-b6cf-4832-b347-6d58b624eb25" providerId="ADAL" clId="{5E8CC7D6-7ED8-F748-BA85-559374300BD4}" dt="2022-10-31T21:59:28.811" v="275" actId="27636"/>
          <ac:spMkLst>
            <pc:docMk/>
            <pc:sldMk cId="2096444499" sldId="494"/>
            <ac:spMk id="3" creationId="{ED637F57-BACF-A636-7DD8-8EDC5971C2CC}"/>
          </ac:spMkLst>
        </pc:spChg>
        <pc:spChg chg="del">
          <ac:chgData name="Mehdi Davoodi" userId="374eff1b-b6cf-4832-b347-6d58b624eb25" providerId="ADAL" clId="{5E8CC7D6-7ED8-F748-BA85-559374300BD4}" dt="2022-10-31T21:56:08.508" v="200" actId="478"/>
          <ac:spMkLst>
            <pc:docMk/>
            <pc:sldMk cId="2096444499" sldId="494"/>
            <ac:spMk id="5" creationId="{562F0928-FC6A-41A8-4EC2-EFD199962306}"/>
          </ac:spMkLst>
        </pc:spChg>
        <pc:picChg chg="del">
          <ac:chgData name="Mehdi Davoodi" userId="374eff1b-b6cf-4832-b347-6d58b624eb25" providerId="ADAL" clId="{5E8CC7D6-7ED8-F748-BA85-559374300BD4}" dt="2022-10-31T21:56:12.481" v="202" actId="478"/>
          <ac:picMkLst>
            <pc:docMk/>
            <pc:sldMk cId="2096444499" sldId="494"/>
            <ac:picMk id="12" creationId="{D54FDA81-7EE5-8AC6-A739-723A0F633839}"/>
          </ac:picMkLst>
        </pc:picChg>
      </pc:sldChg>
      <pc:sldChg chg="addSp delSp modSp mod delAnim modAnim">
        <pc:chgData name="Mehdi Davoodi" userId="374eff1b-b6cf-4832-b347-6d58b624eb25" providerId="ADAL" clId="{5E8CC7D6-7ED8-F748-BA85-559374300BD4}" dt="2022-11-01T11:54:05.315" v="1748"/>
        <pc:sldMkLst>
          <pc:docMk/>
          <pc:sldMk cId="4189102160" sldId="501"/>
        </pc:sldMkLst>
        <pc:spChg chg="mod">
          <ac:chgData name="Mehdi Davoodi" userId="374eff1b-b6cf-4832-b347-6d58b624eb25" providerId="ADAL" clId="{5E8CC7D6-7ED8-F748-BA85-559374300BD4}" dt="2022-10-31T23:06:00.811" v="703" actId="20577"/>
          <ac:spMkLst>
            <pc:docMk/>
            <pc:sldMk cId="4189102160" sldId="501"/>
            <ac:spMk id="2" creationId="{5336FBD5-48DD-AC2C-07F4-F9AF61346E00}"/>
          </ac:spMkLst>
        </pc:spChg>
        <pc:spChg chg="mod">
          <ac:chgData name="Mehdi Davoodi" userId="374eff1b-b6cf-4832-b347-6d58b624eb25" providerId="ADAL" clId="{5E8CC7D6-7ED8-F748-BA85-559374300BD4}" dt="2022-10-31T23:11:34.795" v="1062" actId="20577"/>
          <ac:spMkLst>
            <pc:docMk/>
            <pc:sldMk cId="4189102160" sldId="501"/>
            <ac:spMk id="3" creationId="{D1B67777-BA3B-5C97-C423-5EAB6ADDF969}"/>
          </ac:spMkLst>
        </pc:spChg>
        <pc:picChg chg="add mod">
          <ac:chgData name="Mehdi Davoodi" userId="374eff1b-b6cf-4832-b347-6d58b624eb25" providerId="ADAL" clId="{5E8CC7D6-7ED8-F748-BA85-559374300BD4}" dt="2022-11-01T11:53:58.635" v="1735" actId="1076"/>
          <ac:picMkLst>
            <pc:docMk/>
            <pc:sldMk cId="4189102160" sldId="501"/>
            <ac:picMk id="5" creationId="{A7EEF45F-F0DC-6E05-C6DB-7FFA20410C16}"/>
          </ac:picMkLst>
        </pc:picChg>
        <pc:picChg chg="add mod">
          <ac:chgData name="Mehdi Davoodi" userId="374eff1b-b6cf-4832-b347-6d58b624eb25" providerId="ADAL" clId="{5E8CC7D6-7ED8-F748-BA85-559374300BD4}" dt="2022-11-01T11:54:03.650" v="1747" actId="1038"/>
          <ac:picMkLst>
            <pc:docMk/>
            <pc:sldMk cId="4189102160" sldId="501"/>
            <ac:picMk id="6" creationId="{DE664D29-F6A1-DC15-7B3E-77C648ACC21C}"/>
          </ac:picMkLst>
        </pc:picChg>
        <pc:picChg chg="del">
          <ac:chgData name="Mehdi Davoodi" userId="374eff1b-b6cf-4832-b347-6d58b624eb25" providerId="ADAL" clId="{5E8CC7D6-7ED8-F748-BA85-559374300BD4}" dt="2022-10-31T23:06:03.102" v="705" actId="478"/>
          <ac:picMkLst>
            <pc:docMk/>
            <pc:sldMk cId="4189102160" sldId="501"/>
            <ac:picMk id="7" creationId="{6F3220D7-2B42-885B-C29B-83039664A384}"/>
          </ac:picMkLst>
        </pc:picChg>
        <pc:picChg chg="del">
          <ac:chgData name="Mehdi Davoodi" userId="374eff1b-b6cf-4832-b347-6d58b624eb25" providerId="ADAL" clId="{5E8CC7D6-7ED8-F748-BA85-559374300BD4}" dt="2022-10-31T23:06:02.096" v="704" actId="478"/>
          <ac:picMkLst>
            <pc:docMk/>
            <pc:sldMk cId="4189102160" sldId="501"/>
            <ac:picMk id="9" creationId="{97621F8B-7AA4-751F-2631-E1155BC81756}"/>
          </ac:picMkLst>
        </pc:picChg>
      </pc:sldChg>
      <pc:sldChg chg="addSp delSp modSp mod modClrScheme chgLayout">
        <pc:chgData name="Mehdi Davoodi" userId="374eff1b-b6cf-4832-b347-6d58b624eb25" providerId="ADAL" clId="{5E8CC7D6-7ED8-F748-BA85-559374300BD4}" dt="2022-10-31T23:02:39.953" v="683" actId="14100"/>
        <pc:sldMkLst>
          <pc:docMk/>
          <pc:sldMk cId="276431684" sldId="507"/>
        </pc:sldMkLst>
        <pc:spChg chg="mod ord">
          <ac:chgData name="Mehdi Davoodi" userId="374eff1b-b6cf-4832-b347-6d58b624eb25" providerId="ADAL" clId="{5E8CC7D6-7ED8-F748-BA85-559374300BD4}" dt="2022-10-31T22:53:56.616" v="480" actId="20577"/>
          <ac:spMkLst>
            <pc:docMk/>
            <pc:sldMk cId="276431684" sldId="507"/>
            <ac:spMk id="2" creationId="{428C215F-B135-1202-8856-C3B3C261665B}"/>
          </ac:spMkLst>
        </pc:spChg>
        <pc:spChg chg="mod ord">
          <ac:chgData name="Mehdi Davoodi" userId="374eff1b-b6cf-4832-b347-6d58b624eb25" providerId="ADAL" clId="{5E8CC7D6-7ED8-F748-BA85-559374300BD4}" dt="2022-10-31T22:55:51.396" v="535" actId="20577"/>
          <ac:spMkLst>
            <pc:docMk/>
            <pc:sldMk cId="276431684" sldId="507"/>
            <ac:spMk id="3" creationId="{47FCA393-7352-952C-9A1A-6C95A60166D1}"/>
          </ac:spMkLst>
        </pc:spChg>
        <pc:spChg chg="mod ord">
          <ac:chgData name="Mehdi Davoodi" userId="374eff1b-b6cf-4832-b347-6d58b624eb25" providerId="ADAL" clId="{5E8CC7D6-7ED8-F748-BA85-559374300BD4}" dt="2022-10-31T22:44:38.870" v="413" actId="700"/>
          <ac:spMkLst>
            <pc:docMk/>
            <pc:sldMk cId="276431684" sldId="507"/>
            <ac:spMk id="4" creationId="{FF8CBA28-5547-A00F-23AC-A62907262553}"/>
          </ac:spMkLst>
        </pc:spChg>
        <pc:spChg chg="add del mod ord">
          <ac:chgData name="Mehdi Davoodi" userId="374eff1b-b6cf-4832-b347-6d58b624eb25" providerId="ADAL" clId="{5E8CC7D6-7ED8-F748-BA85-559374300BD4}" dt="2022-10-31T22:44:38.870" v="413" actId="700"/>
          <ac:spMkLst>
            <pc:docMk/>
            <pc:sldMk cId="276431684" sldId="507"/>
            <ac:spMk id="8" creationId="{3235A4A0-537B-3403-72A6-0C6B411BF100}"/>
          </ac:spMkLst>
        </pc:spChg>
        <pc:picChg chg="del">
          <ac:chgData name="Mehdi Davoodi" userId="374eff1b-b6cf-4832-b347-6d58b624eb25" providerId="ADAL" clId="{5E8CC7D6-7ED8-F748-BA85-559374300BD4}" dt="2022-10-31T22:00:55.040" v="320" actId="478"/>
          <ac:picMkLst>
            <pc:docMk/>
            <pc:sldMk cId="276431684" sldId="507"/>
            <ac:picMk id="5" creationId="{F54F9643-516C-1380-B2EC-67987C5B5768}"/>
          </ac:picMkLst>
        </pc:picChg>
        <pc:picChg chg="del">
          <ac:chgData name="Mehdi Davoodi" userId="374eff1b-b6cf-4832-b347-6d58b624eb25" providerId="ADAL" clId="{5E8CC7D6-7ED8-F748-BA85-559374300BD4}" dt="2022-10-31T22:00:56.109" v="321" actId="478"/>
          <ac:picMkLst>
            <pc:docMk/>
            <pc:sldMk cId="276431684" sldId="507"/>
            <ac:picMk id="6" creationId="{70ECCE77-8828-F2BD-2B79-8028082DF471}"/>
          </ac:picMkLst>
        </pc:picChg>
        <pc:picChg chg="add del mod">
          <ac:chgData name="Mehdi Davoodi" userId="374eff1b-b6cf-4832-b347-6d58b624eb25" providerId="ADAL" clId="{5E8CC7D6-7ED8-F748-BA85-559374300BD4}" dt="2022-10-31T22:55:24.942" v="525" actId="478"/>
          <ac:picMkLst>
            <pc:docMk/>
            <pc:sldMk cId="276431684" sldId="507"/>
            <ac:picMk id="7" creationId="{F1A62DAA-E13E-813F-8217-9CE11A695D98}"/>
          </ac:picMkLst>
        </pc:picChg>
        <pc:picChg chg="add mod">
          <ac:chgData name="Mehdi Davoodi" userId="374eff1b-b6cf-4832-b347-6d58b624eb25" providerId="ADAL" clId="{5E8CC7D6-7ED8-F748-BA85-559374300BD4}" dt="2022-10-31T23:02:39.953" v="683" actId="14100"/>
          <ac:picMkLst>
            <pc:docMk/>
            <pc:sldMk cId="276431684" sldId="507"/>
            <ac:picMk id="9" creationId="{EDED5B9F-C7E6-BB09-D220-5C9546A9253C}"/>
          </ac:picMkLst>
        </pc:picChg>
        <pc:picChg chg="add mod">
          <ac:chgData name="Mehdi Davoodi" userId="374eff1b-b6cf-4832-b347-6d58b624eb25" providerId="ADAL" clId="{5E8CC7D6-7ED8-F748-BA85-559374300BD4}" dt="2022-10-31T23:02:34.391" v="682" actId="14100"/>
          <ac:picMkLst>
            <pc:docMk/>
            <pc:sldMk cId="276431684" sldId="507"/>
            <ac:picMk id="10" creationId="{33EE988E-F9F6-FD71-E7BB-45A5B9212CA8}"/>
          </ac:picMkLst>
        </pc:picChg>
      </pc:sldChg>
      <pc:sldChg chg="addSp delSp modSp mod delAnim">
        <pc:chgData name="Mehdi Davoodi" userId="374eff1b-b6cf-4832-b347-6d58b624eb25" providerId="ADAL" clId="{5E8CC7D6-7ED8-F748-BA85-559374300BD4}" dt="2022-10-31T23:03:31.027" v="696" actId="14100"/>
        <pc:sldMkLst>
          <pc:docMk/>
          <pc:sldMk cId="1006195697" sldId="510"/>
        </pc:sldMkLst>
        <pc:spChg chg="mod">
          <ac:chgData name="Mehdi Davoodi" userId="374eff1b-b6cf-4832-b347-6d58b624eb25" providerId="ADAL" clId="{5E8CC7D6-7ED8-F748-BA85-559374300BD4}" dt="2022-10-31T22:54:02.813" v="487" actId="20577"/>
          <ac:spMkLst>
            <pc:docMk/>
            <pc:sldMk cId="1006195697" sldId="510"/>
            <ac:spMk id="2" creationId="{4B222F00-8EE9-ED55-7F7E-2D59EC35FC5E}"/>
          </ac:spMkLst>
        </pc:spChg>
        <pc:spChg chg="mod">
          <ac:chgData name="Mehdi Davoodi" userId="374eff1b-b6cf-4832-b347-6d58b624eb25" providerId="ADAL" clId="{5E8CC7D6-7ED8-F748-BA85-559374300BD4}" dt="2022-10-31T23:01:31.763" v="674" actId="404"/>
          <ac:spMkLst>
            <pc:docMk/>
            <pc:sldMk cId="1006195697" sldId="510"/>
            <ac:spMk id="6" creationId="{E802302A-E0EB-DCC5-8990-B7055173B2C1}"/>
          </ac:spMkLst>
        </pc:spChg>
        <pc:picChg chg="add mod">
          <ac:chgData name="Mehdi Davoodi" userId="374eff1b-b6cf-4832-b347-6d58b624eb25" providerId="ADAL" clId="{5E8CC7D6-7ED8-F748-BA85-559374300BD4}" dt="2022-10-31T23:03:31.027" v="696" actId="14100"/>
          <ac:picMkLst>
            <pc:docMk/>
            <pc:sldMk cId="1006195697" sldId="510"/>
            <ac:picMk id="3" creationId="{1BA843AC-373B-17C3-3D7C-389A2A82B6F7}"/>
          </ac:picMkLst>
        </pc:picChg>
        <pc:picChg chg="add mod">
          <ac:chgData name="Mehdi Davoodi" userId="374eff1b-b6cf-4832-b347-6d58b624eb25" providerId="ADAL" clId="{5E8CC7D6-7ED8-F748-BA85-559374300BD4}" dt="2022-10-31T23:03:28.309" v="695" actId="1076"/>
          <ac:picMkLst>
            <pc:docMk/>
            <pc:sldMk cId="1006195697" sldId="510"/>
            <ac:picMk id="5" creationId="{AEB38B5E-AEC4-F5AD-A69C-3BA4194AAE76}"/>
          </ac:picMkLst>
        </pc:picChg>
        <pc:picChg chg="del">
          <ac:chgData name="Mehdi Davoodi" userId="374eff1b-b6cf-4832-b347-6d58b624eb25" providerId="ADAL" clId="{5E8CC7D6-7ED8-F748-BA85-559374300BD4}" dt="2022-10-31T22:54:04.845" v="488" actId="478"/>
          <ac:picMkLst>
            <pc:docMk/>
            <pc:sldMk cId="1006195697" sldId="510"/>
            <ac:picMk id="7" creationId="{0BF9D700-1B30-DBB2-165E-8D7B5B7C4684}"/>
          </ac:picMkLst>
        </pc:picChg>
        <pc:picChg chg="del">
          <ac:chgData name="Mehdi Davoodi" userId="374eff1b-b6cf-4832-b347-6d58b624eb25" providerId="ADAL" clId="{5E8CC7D6-7ED8-F748-BA85-559374300BD4}" dt="2022-10-31T22:54:05.881" v="490" actId="478"/>
          <ac:picMkLst>
            <pc:docMk/>
            <pc:sldMk cId="1006195697" sldId="510"/>
            <ac:picMk id="8" creationId="{A2A3806E-CFA7-6ED9-512B-A38BE5683027}"/>
          </ac:picMkLst>
        </pc:picChg>
        <pc:picChg chg="del">
          <ac:chgData name="Mehdi Davoodi" userId="374eff1b-b6cf-4832-b347-6d58b624eb25" providerId="ADAL" clId="{5E8CC7D6-7ED8-F748-BA85-559374300BD4}" dt="2022-10-31T22:54:05.348" v="489" actId="478"/>
          <ac:picMkLst>
            <pc:docMk/>
            <pc:sldMk cId="1006195697" sldId="510"/>
            <ac:picMk id="9" creationId="{2CA7FFCE-66D0-F8BE-9A5E-AD602F43E761}"/>
          </ac:picMkLst>
        </pc:picChg>
      </pc:sldChg>
      <pc:sldChg chg="addSp delSp modSp mod delAnim">
        <pc:chgData name="Mehdi Davoodi" userId="374eff1b-b6cf-4832-b347-6d58b624eb25" providerId="ADAL" clId="{5E8CC7D6-7ED8-F748-BA85-559374300BD4}" dt="2022-10-31T23:13:54.895" v="1095" actId="207"/>
        <pc:sldMkLst>
          <pc:docMk/>
          <pc:sldMk cId="3365847652" sldId="511"/>
        </pc:sldMkLst>
        <pc:spChg chg="mod">
          <ac:chgData name="Mehdi Davoodi" userId="374eff1b-b6cf-4832-b347-6d58b624eb25" providerId="ADAL" clId="{5E8CC7D6-7ED8-F748-BA85-559374300BD4}" dt="2022-10-31T23:09:59.272" v="955" actId="20577"/>
          <ac:spMkLst>
            <pc:docMk/>
            <pc:sldMk cId="3365847652" sldId="511"/>
            <ac:spMk id="2" creationId="{5336FBD5-48DD-AC2C-07F4-F9AF61346E00}"/>
          </ac:spMkLst>
        </pc:spChg>
        <pc:spChg chg="mod">
          <ac:chgData name="Mehdi Davoodi" userId="374eff1b-b6cf-4832-b347-6d58b624eb25" providerId="ADAL" clId="{5E8CC7D6-7ED8-F748-BA85-559374300BD4}" dt="2022-10-31T23:13:54.895" v="1095" actId="207"/>
          <ac:spMkLst>
            <pc:docMk/>
            <pc:sldMk cId="3365847652" sldId="511"/>
            <ac:spMk id="3" creationId="{D1B67777-BA3B-5C97-C423-5EAB6ADDF969}"/>
          </ac:spMkLst>
        </pc:spChg>
        <pc:picChg chg="del">
          <ac:chgData name="Mehdi Davoodi" userId="374eff1b-b6cf-4832-b347-6d58b624eb25" providerId="ADAL" clId="{5E8CC7D6-7ED8-F748-BA85-559374300BD4}" dt="2022-10-31T23:10:00.480" v="956" actId="478"/>
          <ac:picMkLst>
            <pc:docMk/>
            <pc:sldMk cId="3365847652" sldId="511"/>
            <ac:picMk id="5" creationId="{E8823C96-7044-AA96-8A35-11705AEF884F}"/>
          </ac:picMkLst>
        </pc:picChg>
        <pc:picChg chg="add mod">
          <ac:chgData name="Mehdi Davoodi" userId="374eff1b-b6cf-4832-b347-6d58b624eb25" providerId="ADAL" clId="{5E8CC7D6-7ED8-F748-BA85-559374300BD4}" dt="2022-10-31T23:13:27.296" v="1092" actId="1076"/>
          <ac:picMkLst>
            <pc:docMk/>
            <pc:sldMk cId="3365847652" sldId="511"/>
            <ac:picMk id="6" creationId="{75D84235-CC73-CF3D-0AF7-BD66D9F69EE8}"/>
          </ac:picMkLst>
        </pc:picChg>
        <pc:picChg chg="add mod">
          <ac:chgData name="Mehdi Davoodi" userId="374eff1b-b6cf-4832-b347-6d58b624eb25" providerId="ADAL" clId="{5E8CC7D6-7ED8-F748-BA85-559374300BD4}" dt="2022-10-31T23:13:40.214" v="1094" actId="1076"/>
          <ac:picMkLst>
            <pc:docMk/>
            <pc:sldMk cId="3365847652" sldId="511"/>
            <ac:picMk id="7" creationId="{254A98A7-234F-6827-76A5-B4E08DAA0F05}"/>
          </ac:picMkLst>
        </pc:picChg>
      </pc:sldChg>
      <pc:sldChg chg="addSp delSp modSp mod delAnim">
        <pc:chgData name="Mehdi Davoodi" userId="374eff1b-b6cf-4832-b347-6d58b624eb25" providerId="ADAL" clId="{5E8CC7D6-7ED8-F748-BA85-559374300BD4}" dt="2022-11-01T00:02:21.481" v="1320" actId="732"/>
        <pc:sldMkLst>
          <pc:docMk/>
          <pc:sldMk cId="938792168" sldId="512"/>
        </pc:sldMkLst>
        <pc:spChg chg="mod">
          <ac:chgData name="Mehdi Davoodi" userId="374eff1b-b6cf-4832-b347-6d58b624eb25" providerId="ADAL" clId="{5E8CC7D6-7ED8-F748-BA85-559374300BD4}" dt="2022-10-31T23:59:58.927" v="1272" actId="20577"/>
          <ac:spMkLst>
            <pc:docMk/>
            <pc:sldMk cId="938792168" sldId="512"/>
            <ac:spMk id="2" creationId="{5336FBD5-48DD-AC2C-07F4-F9AF61346E00}"/>
          </ac:spMkLst>
        </pc:spChg>
        <pc:spChg chg="mod">
          <ac:chgData name="Mehdi Davoodi" userId="374eff1b-b6cf-4832-b347-6d58b624eb25" providerId="ADAL" clId="{5E8CC7D6-7ED8-F748-BA85-559374300BD4}" dt="2022-11-01T00:01:08.296" v="1316" actId="20577"/>
          <ac:spMkLst>
            <pc:docMk/>
            <pc:sldMk cId="938792168" sldId="512"/>
            <ac:spMk id="3" creationId="{D1B67777-BA3B-5C97-C423-5EAB6ADDF969}"/>
          </ac:spMkLst>
        </pc:spChg>
        <pc:picChg chg="del">
          <ac:chgData name="Mehdi Davoodi" userId="374eff1b-b6cf-4832-b347-6d58b624eb25" providerId="ADAL" clId="{5E8CC7D6-7ED8-F748-BA85-559374300BD4}" dt="2022-11-01T00:00:08.568" v="1277" actId="478"/>
          <ac:picMkLst>
            <pc:docMk/>
            <pc:sldMk cId="938792168" sldId="512"/>
            <ac:picMk id="5" creationId="{034C8790-77CF-D3F4-DEEB-FB1595B3151A}"/>
          </ac:picMkLst>
        </pc:picChg>
        <pc:picChg chg="add mod modCrop">
          <ac:chgData name="Mehdi Davoodi" userId="374eff1b-b6cf-4832-b347-6d58b624eb25" providerId="ADAL" clId="{5E8CC7D6-7ED8-F748-BA85-559374300BD4}" dt="2022-11-01T00:02:21.481" v="1320" actId="732"/>
          <ac:picMkLst>
            <pc:docMk/>
            <pc:sldMk cId="938792168" sldId="512"/>
            <ac:picMk id="6" creationId="{901845EB-3A6C-4DCA-44D8-BDDBBC73A18D}"/>
          </ac:picMkLst>
        </pc:picChg>
      </pc:sldChg>
      <pc:sldChg chg="addSp delSp modSp mod delAnim modAnim">
        <pc:chgData name="Mehdi Davoodi" userId="374eff1b-b6cf-4832-b347-6d58b624eb25" providerId="ADAL" clId="{5E8CC7D6-7ED8-F748-BA85-559374300BD4}" dt="2022-11-01T00:34:31.954" v="1730"/>
        <pc:sldMkLst>
          <pc:docMk/>
          <pc:sldMk cId="1558529964" sldId="513"/>
        </pc:sldMkLst>
        <pc:spChg chg="mod">
          <ac:chgData name="Mehdi Davoodi" userId="374eff1b-b6cf-4832-b347-6d58b624eb25" providerId="ADAL" clId="{5E8CC7D6-7ED8-F748-BA85-559374300BD4}" dt="2022-11-01T00:06:11.008" v="1323"/>
          <ac:spMkLst>
            <pc:docMk/>
            <pc:sldMk cId="1558529964" sldId="513"/>
            <ac:spMk id="2" creationId="{5336FBD5-48DD-AC2C-07F4-F9AF61346E00}"/>
          </ac:spMkLst>
        </pc:spChg>
        <pc:spChg chg="mod">
          <ac:chgData name="Mehdi Davoodi" userId="374eff1b-b6cf-4832-b347-6d58b624eb25" providerId="ADAL" clId="{5E8CC7D6-7ED8-F748-BA85-559374300BD4}" dt="2022-11-01T00:17:26.924" v="1345" actId="20577"/>
          <ac:spMkLst>
            <pc:docMk/>
            <pc:sldMk cId="1558529964" sldId="513"/>
            <ac:spMk id="3" creationId="{D1B67777-BA3B-5C97-C423-5EAB6ADDF969}"/>
          </ac:spMkLst>
        </pc:spChg>
        <pc:picChg chg="add mod">
          <ac:chgData name="Mehdi Davoodi" userId="374eff1b-b6cf-4832-b347-6d58b624eb25" providerId="ADAL" clId="{5E8CC7D6-7ED8-F748-BA85-559374300BD4}" dt="2022-11-01T00:26:30.959" v="1351" actId="1076"/>
          <ac:picMkLst>
            <pc:docMk/>
            <pc:sldMk cId="1558529964" sldId="513"/>
            <ac:picMk id="5" creationId="{6E673733-2767-BAEE-AC52-4D91E3EE83EB}"/>
          </ac:picMkLst>
        </pc:picChg>
        <pc:picChg chg="add mod">
          <ac:chgData name="Mehdi Davoodi" userId="374eff1b-b6cf-4832-b347-6d58b624eb25" providerId="ADAL" clId="{5E8CC7D6-7ED8-F748-BA85-559374300BD4}" dt="2022-11-01T00:26:29.142" v="1350" actId="1076"/>
          <ac:picMkLst>
            <pc:docMk/>
            <pc:sldMk cId="1558529964" sldId="513"/>
            <ac:picMk id="6" creationId="{3E8BA2D8-B0D4-DC6F-23E7-1384CF5A523F}"/>
          </ac:picMkLst>
        </pc:picChg>
        <pc:picChg chg="add mod">
          <ac:chgData name="Mehdi Davoodi" userId="374eff1b-b6cf-4832-b347-6d58b624eb25" providerId="ADAL" clId="{5E8CC7D6-7ED8-F748-BA85-559374300BD4}" dt="2022-11-01T00:34:28.327" v="1728" actId="1076"/>
          <ac:picMkLst>
            <pc:docMk/>
            <pc:sldMk cId="1558529964" sldId="513"/>
            <ac:picMk id="7" creationId="{8E883C83-C075-CC6A-ED06-71BAE009B6CE}"/>
          </ac:picMkLst>
        </pc:picChg>
        <pc:picChg chg="add mod">
          <ac:chgData name="Mehdi Davoodi" userId="374eff1b-b6cf-4832-b347-6d58b624eb25" providerId="ADAL" clId="{5E8CC7D6-7ED8-F748-BA85-559374300BD4}" dt="2022-11-01T00:34:30.861" v="1729" actId="1076"/>
          <ac:picMkLst>
            <pc:docMk/>
            <pc:sldMk cId="1558529964" sldId="513"/>
            <ac:picMk id="8" creationId="{9F3212C7-D2EA-DE36-6567-538739118233}"/>
          </ac:picMkLst>
        </pc:picChg>
        <pc:picChg chg="del">
          <ac:chgData name="Mehdi Davoodi" userId="374eff1b-b6cf-4832-b347-6d58b624eb25" providerId="ADAL" clId="{5E8CC7D6-7ED8-F748-BA85-559374300BD4}" dt="2022-11-01T00:06:12.778" v="1324" actId="478"/>
          <ac:picMkLst>
            <pc:docMk/>
            <pc:sldMk cId="1558529964" sldId="513"/>
            <ac:picMk id="9" creationId="{11FC7F37-CB05-7054-BBE4-D1163C635F1C}"/>
          </ac:picMkLst>
        </pc:picChg>
      </pc:sldChg>
      <pc:sldChg chg="del">
        <pc:chgData name="Mehdi Davoodi" userId="374eff1b-b6cf-4832-b347-6d58b624eb25" providerId="ADAL" clId="{5E8CC7D6-7ED8-F748-BA85-559374300BD4}" dt="2022-11-01T00:28:25.746" v="1356" actId="2696"/>
        <pc:sldMkLst>
          <pc:docMk/>
          <pc:sldMk cId="2594169040" sldId="514"/>
        </pc:sldMkLst>
      </pc:sldChg>
      <pc:sldChg chg="addSp delSp modSp mod delAnim">
        <pc:chgData name="Mehdi Davoodi" userId="374eff1b-b6cf-4832-b347-6d58b624eb25" providerId="ADAL" clId="{5E8CC7D6-7ED8-F748-BA85-559374300BD4}" dt="2022-11-01T00:00:02.093" v="1276" actId="20577"/>
        <pc:sldMkLst>
          <pc:docMk/>
          <pc:sldMk cId="4219011391" sldId="522"/>
        </pc:sldMkLst>
        <pc:spChg chg="mod">
          <ac:chgData name="Mehdi Davoodi" userId="374eff1b-b6cf-4832-b347-6d58b624eb25" providerId="ADAL" clId="{5E8CC7D6-7ED8-F748-BA85-559374300BD4}" dt="2022-11-01T00:00:02.093" v="1276" actId="20577"/>
          <ac:spMkLst>
            <pc:docMk/>
            <pc:sldMk cId="4219011391" sldId="522"/>
            <ac:spMk id="2" creationId="{5336FBD5-48DD-AC2C-07F4-F9AF61346E00}"/>
          </ac:spMkLst>
        </pc:spChg>
        <pc:spChg chg="mod">
          <ac:chgData name="Mehdi Davoodi" userId="374eff1b-b6cf-4832-b347-6d58b624eb25" providerId="ADAL" clId="{5E8CC7D6-7ED8-F748-BA85-559374300BD4}" dt="2022-10-31T23:46:31.675" v="1261" actId="14100"/>
          <ac:spMkLst>
            <pc:docMk/>
            <pc:sldMk cId="4219011391" sldId="522"/>
            <ac:spMk id="3" creationId="{D1B67777-BA3B-5C97-C423-5EAB6ADDF969}"/>
          </ac:spMkLst>
        </pc:spChg>
        <pc:picChg chg="add del mod">
          <ac:chgData name="Mehdi Davoodi" userId="374eff1b-b6cf-4832-b347-6d58b624eb25" providerId="ADAL" clId="{5E8CC7D6-7ED8-F748-BA85-559374300BD4}" dt="2022-10-31T23:40:43.833" v="1178" actId="478"/>
          <ac:picMkLst>
            <pc:docMk/>
            <pc:sldMk cId="4219011391" sldId="522"/>
            <ac:picMk id="5" creationId="{1BA9888E-A1F5-EED7-9406-716FD0423D97}"/>
          </ac:picMkLst>
        </pc:picChg>
        <pc:picChg chg="add del mod">
          <ac:chgData name="Mehdi Davoodi" userId="374eff1b-b6cf-4832-b347-6d58b624eb25" providerId="ADAL" clId="{5E8CC7D6-7ED8-F748-BA85-559374300BD4}" dt="2022-10-31T23:46:47.664" v="1267" actId="1076"/>
          <ac:picMkLst>
            <pc:docMk/>
            <pc:sldMk cId="4219011391" sldId="522"/>
            <ac:picMk id="6" creationId="{EF734722-4644-5095-4698-C17A804C3E8E}"/>
          </ac:picMkLst>
        </pc:picChg>
        <pc:picChg chg="add mod">
          <ac:chgData name="Mehdi Davoodi" userId="374eff1b-b6cf-4832-b347-6d58b624eb25" providerId="ADAL" clId="{5E8CC7D6-7ED8-F748-BA85-559374300BD4}" dt="2022-10-31T23:46:39.873" v="1264" actId="1076"/>
          <ac:picMkLst>
            <pc:docMk/>
            <pc:sldMk cId="4219011391" sldId="522"/>
            <ac:picMk id="7" creationId="{5B986CF0-2825-C5C0-6A0F-1C0F949F0F3F}"/>
          </ac:picMkLst>
        </pc:picChg>
        <pc:picChg chg="add mod">
          <ac:chgData name="Mehdi Davoodi" userId="374eff1b-b6cf-4832-b347-6d58b624eb25" providerId="ADAL" clId="{5E8CC7D6-7ED8-F748-BA85-559374300BD4}" dt="2022-10-31T23:46:44.104" v="1266" actId="1076"/>
          <ac:picMkLst>
            <pc:docMk/>
            <pc:sldMk cId="4219011391" sldId="522"/>
            <ac:picMk id="8" creationId="{E5C6F971-480C-1CA2-9BAC-DF4407D3645D}"/>
          </ac:picMkLst>
        </pc:picChg>
        <pc:picChg chg="del">
          <ac:chgData name="Mehdi Davoodi" userId="374eff1b-b6cf-4832-b347-6d58b624eb25" providerId="ADAL" clId="{5E8CC7D6-7ED8-F748-BA85-559374300BD4}" dt="2022-10-31T23:14:03.819" v="1096" actId="478"/>
          <ac:picMkLst>
            <pc:docMk/>
            <pc:sldMk cId="4219011391" sldId="522"/>
            <ac:picMk id="9" creationId="{22F427A6-E6EC-8E96-634B-480BAAF52881}"/>
          </ac:picMkLst>
        </pc:picChg>
        <pc:picChg chg="add del mod">
          <ac:chgData name="Mehdi Davoodi" userId="374eff1b-b6cf-4832-b347-6d58b624eb25" providerId="ADAL" clId="{5E8CC7D6-7ED8-F748-BA85-559374300BD4}" dt="2022-10-31T23:45:10.454" v="1243" actId="478"/>
          <ac:picMkLst>
            <pc:docMk/>
            <pc:sldMk cId="4219011391" sldId="522"/>
            <ac:picMk id="1026" creationId="{AACE4E4D-3DF5-35DA-69BE-9A9993595F63}"/>
          </ac:picMkLst>
        </pc:picChg>
      </pc:sldChg>
    </pc:docChg>
  </pc:docChgLst>
  <pc:docChgLst>
    <pc:chgData name="Mehdi Davoodi" userId="374eff1b-b6cf-4832-b347-6d58b624eb25" providerId="ADAL" clId="{07BD82CE-1026-7848-9A31-A42ED7777495}"/>
    <pc:docChg chg="undo custSel modSld sldOrd">
      <pc:chgData name="Mehdi Davoodi" userId="374eff1b-b6cf-4832-b347-6d58b624eb25" providerId="ADAL" clId="{07BD82CE-1026-7848-9A31-A42ED7777495}" dt="2022-09-13T01:02:24.522" v="35" actId="20577"/>
      <pc:docMkLst>
        <pc:docMk/>
      </pc:docMkLst>
      <pc:sldChg chg="modSp mod ord">
        <pc:chgData name="Mehdi Davoodi" userId="374eff1b-b6cf-4832-b347-6d58b624eb25" providerId="ADAL" clId="{07BD82CE-1026-7848-9A31-A42ED7777495}" dt="2022-09-13T01:02:24.522" v="35" actId="20577"/>
        <pc:sldMkLst>
          <pc:docMk/>
          <pc:sldMk cId="4291328727" sldId="498"/>
        </pc:sldMkLst>
        <pc:spChg chg="mod">
          <ac:chgData name="Mehdi Davoodi" userId="374eff1b-b6cf-4832-b347-6d58b624eb25" providerId="ADAL" clId="{07BD82CE-1026-7848-9A31-A42ED7777495}" dt="2022-09-13T01:02:24.522" v="35" actId="20577"/>
          <ac:spMkLst>
            <pc:docMk/>
            <pc:sldMk cId="4291328727" sldId="498"/>
            <ac:spMk id="2" creationId="{3D291C7F-6933-6E92-DFED-BE128121CD03}"/>
          </ac:spMkLst>
        </pc:spChg>
      </pc:sldChg>
      <pc:sldChg chg="modSp mod">
        <pc:chgData name="Mehdi Davoodi" userId="374eff1b-b6cf-4832-b347-6d58b624eb25" providerId="ADAL" clId="{07BD82CE-1026-7848-9A31-A42ED7777495}" dt="2022-09-13T00:43:03.897" v="14"/>
        <pc:sldMkLst>
          <pc:docMk/>
          <pc:sldMk cId="3875836191" sldId="503"/>
        </pc:sldMkLst>
        <pc:spChg chg="mod">
          <ac:chgData name="Mehdi Davoodi" userId="374eff1b-b6cf-4832-b347-6d58b624eb25" providerId="ADAL" clId="{07BD82CE-1026-7848-9A31-A42ED7777495}" dt="2022-09-13T00:43:03.897" v="14"/>
          <ac:spMkLst>
            <pc:docMk/>
            <pc:sldMk cId="3875836191" sldId="503"/>
            <ac:spMk id="2" creationId="{B5562499-85DD-D294-8AA2-3FC7E589529E}"/>
          </ac:spMkLst>
        </pc:spChg>
      </pc:sldChg>
      <pc:sldChg chg="modSp mod">
        <pc:chgData name="Mehdi Davoodi" userId="374eff1b-b6cf-4832-b347-6d58b624eb25" providerId="ADAL" clId="{07BD82CE-1026-7848-9A31-A42ED7777495}" dt="2022-09-13T00:43:02.475" v="11"/>
        <pc:sldMkLst>
          <pc:docMk/>
          <pc:sldMk cId="708343631" sldId="510"/>
        </pc:sldMkLst>
        <pc:spChg chg="mod">
          <ac:chgData name="Mehdi Davoodi" userId="374eff1b-b6cf-4832-b347-6d58b624eb25" providerId="ADAL" clId="{07BD82CE-1026-7848-9A31-A42ED7777495}" dt="2022-09-13T00:43:02.475" v="11"/>
          <ac:spMkLst>
            <pc:docMk/>
            <pc:sldMk cId="708343631" sldId="510"/>
            <ac:spMk id="2" creationId="{4041E890-D82C-9949-B07C-BECA36063D8A}"/>
          </ac:spMkLst>
        </pc:spChg>
      </pc:sldChg>
      <pc:sldChg chg="modSp mod">
        <pc:chgData name="Mehdi Davoodi" userId="374eff1b-b6cf-4832-b347-6d58b624eb25" providerId="ADAL" clId="{07BD82CE-1026-7848-9A31-A42ED7777495}" dt="2022-09-13T00:38:40.116" v="8"/>
        <pc:sldMkLst>
          <pc:docMk/>
          <pc:sldMk cId="3777268311" sldId="511"/>
        </pc:sldMkLst>
        <pc:spChg chg="mod">
          <ac:chgData name="Mehdi Davoodi" userId="374eff1b-b6cf-4832-b347-6d58b624eb25" providerId="ADAL" clId="{07BD82CE-1026-7848-9A31-A42ED7777495}" dt="2022-09-13T00:38:40.116" v="8"/>
          <ac:spMkLst>
            <pc:docMk/>
            <pc:sldMk cId="3777268311" sldId="511"/>
            <ac:spMk id="2" creationId="{3149FE01-9F51-DE5D-C6AE-E5C97113F17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r">
              <a:defRPr sz="1200"/>
            </a:lvl1pPr>
          </a:lstStyle>
          <a:p>
            <a:fld id="{6B0B5B41-1523-4A32-9C7F-FB584E8F6049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r">
              <a:defRPr sz="1200"/>
            </a:lvl1pPr>
          </a:lstStyle>
          <a:p>
            <a:fld id="{EDE2735F-FBC1-4713-B149-FEE5E571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54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9212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56" tIns="96756" rIns="96756" bIns="96756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657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</p:spPr>
        <p:txBody>
          <a:bodyPr spcFirstLastPara="1" wrap="square" lIns="96756" tIns="96756" rIns="96756" bIns="9675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</p:spPr>
        <p:txBody>
          <a:bodyPr spcFirstLastPara="1" wrap="square" lIns="96756" tIns="96756" rIns="96756" bIns="9675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9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6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0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43808"/>
            <a:ext cx="8520600" cy="606030"/>
          </a:xfrm>
        </p:spPr>
        <p:txBody>
          <a:bodyPr anchor="ctr"/>
          <a:lstStyle>
            <a:lvl1pPr>
              <a:defRPr sz="2800" b="1">
                <a:solidFill>
                  <a:srgbClr val="5621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12972"/>
            <a:ext cx="8520600" cy="3455903"/>
          </a:xfrm>
        </p:spPr>
        <p:txBody>
          <a:bodyPr/>
          <a:lstStyle>
            <a:lvl1pPr marL="457200" indent="-342900">
              <a:lnSpc>
                <a:spcPct val="100000"/>
              </a:lnSpc>
              <a:spcBef>
                <a:spcPts val="45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57213" indent="-21431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3716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8288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22860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2458" y="4732225"/>
            <a:ext cx="548700" cy="393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C3CE2-26D7-4A31-A6AF-35EF9ABDA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A533FA80-39ED-E30C-83DC-342C9C79A241}"/>
              </a:ext>
            </a:extLst>
          </p:cNvPr>
          <p:cNvCxnSpPr/>
          <p:nvPr userDrawn="1"/>
        </p:nvCxnSpPr>
        <p:spPr>
          <a:xfrm>
            <a:off x="252000" y="102390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64;p14">
            <a:extLst>
              <a:ext uri="{FF2B5EF4-FFF2-40B4-BE49-F238E27FC236}">
                <a16:creationId xmlns:a16="http://schemas.microsoft.com/office/drawing/2014/main" id="{8602023F-D166-5D68-9CA0-D3B7F7499A4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20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oogle Shape;64;p14">
            <a:extLst>
              <a:ext uri="{FF2B5EF4-FFF2-40B4-BE49-F238E27FC236}">
                <a16:creationId xmlns:a16="http://schemas.microsoft.com/office/drawing/2014/main" id="{B98279B6-75D1-570A-FA08-19DC087AE737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1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40300" y="1049375"/>
            <a:ext cx="809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Business Analytics II</a:t>
            </a:r>
            <a:br>
              <a:rPr lang="en-US" sz="6000" b="1" dirty="0">
                <a:solidFill>
                  <a:schemeClr val="lt1"/>
                </a:solidFill>
              </a:rPr>
            </a:br>
            <a:r>
              <a:rPr lang="en-US" sz="3600" b="1" dirty="0">
                <a:solidFill>
                  <a:schemeClr val="lt1"/>
                </a:solidFill>
              </a:rPr>
              <a:t>(BIS 244 – Chapter 7)</a:t>
            </a:r>
            <a:endParaRPr sz="6000" b="1" dirty="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400" y="4153250"/>
            <a:ext cx="2328174" cy="4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FC9A4-4348-4F69-A75B-A83E9A1DD30B}"/>
              </a:ext>
            </a:extLst>
          </p:cNvPr>
          <p:cNvSpPr txBox="1"/>
          <p:nvPr/>
        </p:nvSpPr>
        <p:spPr>
          <a:xfrm>
            <a:off x="540300" y="4334098"/>
            <a:ext cx="3001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BIS 244 – Fall 2022 – Dr. </a:t>
            </a:r>
            <a:r>
              <a:rPr lang="en-US" dirty="0" err="1">
                <a:solidFill>
                  <a:schemeClr val="bg1"/>
                </a:solidFill>
              </a:rPr>
              <a:t>Davoodi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856ED-850B-3044-097A-96A51454C88D}"/>
              </a:ext>
            </a:extLst>
          </p:cNvPr>
          <p:cNvSpPr txBox="1"/>
          <p:nvPr/>
        </p:nvSpPr>
        <p:spPr>
          <a:xfrm>
            <a:off x="1649002" y="3390309"/>
            <a:ext cx="4572000" cy="65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eaLnBrk="1" hangingPunct="1">
              <a:buClr>
                <a:schemeClr val="dk1"/>
              </a:buClr>
              <a:buSzPts val="5200"/>
              <a:buNone/>
              <a:defRPr sz="6000" b="1">
                <a:solidFill>
                  <a:schemeClr val="lt1"/>
                </a:solidFill>
              </a:defRPr>
            </a:lvl1pPr>
            <a:lvl2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algn="ctr" eaLnBrk="1" hangingPunct="1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rgbClr val="00B0F0"/>
                </a:solidFill>
              </a:rPr>
              <a:t>Draw Maps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0C0F-AF9C-D7C3-865D-00905DA7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7.5 Is Your Data Really Spatial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2749-68AC-CB20-8F83-ECC2AE204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4241800" cy="345590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even if our data is collected via or grouped into spatial units, it is always worth asking whether a map is the best way to present it.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CA5A8-C5A5-D9FE-8CC5-EC6FF67E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21072-71AB-01E2-1A33-CA8B9AC8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00" y="1030125"/>
            <a:ext cx="4241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1106-E6D8-7162-9B75-B821374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5A98-E9EC-D9CA-E282-6F52D90A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8437445" cy="34559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chapter 7, we learned how to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Sometimes is better to use a map to show the results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Packages maps and </a:t>
            </a:r>
            <a:r>
              <a:rPr lang="en-US" sz="1600" dirty="0" err="1"/>
              <a:t>mapdata</a:t>
            </a:r>
            <a:r>
              <a:rPr lang="en-US" sz="1600" dirty="0"/>
              <a:t> are used to create the US map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Instead of map, we may use state-bins</a:t>
            </a:r>
            <a:endParaRPr lang="en-US" sz="1600" dirty="0">
              <a:solidFill>
                <a:srgbClr val="0F141C"/>
              </a:solidFill>
              <a:effectLst/>
              <a:latin typeface="Times"/>
            </a:endParaRPr>
          </a:p>
          <a:p>
            <a:pPr lvl="1">
              <a:lnSpc>
                <a:spcPct val="150000"/>
              </a:lnSpc>
            </a:pPr>
            <a:r>
              <a:rPr lang="en-US" sz="1600" dirty="0"/>
              <a:t>Often is not good to use maps since they are not appropriate.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11974-7782-10B5-D390-77E43B07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0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300" y="1201775"/>
            <a:ext cx="514287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5400" b="1" dirty="0">
                <a:solidFill>
                  <a:srgbClr val="562100"/>
                </a:solidFill>
              </a:rPr>
              <a:t>Chapter 7:</a:t>
            </a:r>
            <a:br>
              <a:rPr lang="en-US" sz="5400" b="1" dirty="0">
                <a:solidFill>
                  <a:srgbClr val="562100"/>
                </a:solidFill>
              </a:rPr>
            </a:br>
            <a:r>
              <a:rPr lang="en-US" sz="3200" b="1" dirty="0">
                <a:solidFill>
                  <a:srgbClr val="562100"/>
                </a:solidFill>
              </a:rPr>
              <a:t>Draw Maps</a:t>
            </a:r>
            <a:endParaRPr sz="5400" b="1" dirty="0">
              <a:solidFill>
                <a:srgbClr val="562100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2DBAA0-32CC-7DFB-018F-258963ED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500" y="1201775"/>
            <a:ext cx="27432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0AF8-B42B-F536-4196-7AE1FE8A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Different Maps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6C629-30F2-0D06-6A46-88C41EB0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5698807" cy="3455903"/>
          </a:xfrm>
        </p:spPr>
        <p:txBody>
          <a:bodyPr/>
          <a:lstStyle/>
          <a:p>
            <a:r>
              <a:rPr lang="en-US" dirty="0"/>
              <a:t>Geographical regions on maps are colored, shaded, or graded according to some variable. </a:t>
            </a:r>
          </a:p>
          <a:p>
            <a:r>
              <a:rPr lang="en-US" dirty="0"/>
              <a:t>First plot is a state-level map where the margin of victory can be high (a darker blue or red) or low (a lighter blue or red). </a:t>
            </a:r>
          </a:p>
          <a:p>
            <a:r>
              <a:rPr lang="en-US" dirty="0"/>
              <a:t>Second plot is a cartogram, where states are drawn using square tiles, and the number of tiles each state gets is proportional to the number of electoral college votes it has.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245F-EF62-49AE-5163-90BAD31F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3583BC7-C9B2-36C2-9EC8-7E3BDDC5C884}"/>
              </a:ext>
            </a:extLst>
          </p:cNvPr>
          <p:cNvSpPr txBox="1">
            <a:spLocks/>
          </p:cNvSpPr>
          <p:nvPr/>
        </p:nvSpPr>
        <p:spPr>
          <a:xfrm>
            <a:off x="5029200" y="1112972"/>
            <a:ext cx="3803100" cy="345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450"/>
              </a:spcBef>
              <a:spcAft>
                <a:spcPts val="9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3" marR="0" lvl="1" indent="-214313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2D4F7-E6F6-6A9C-3329-D19A6A15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83" y="748985"/>
            <a:ext cx="30734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F4B2C0-23B0-2437-C6F7-8D1984EC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11" y="2901078"/>
            <a:ext cx="2361985" cy="1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0F74-14F1-7D5B-D216-3A390402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7.1 Map U.S. State-Level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37F57-BACF-A636-7DD8-8EDC5971C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with the election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B3DDB-DF9C-BE3E-E128-69511265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14592-BA3F-8E62-1B1E-023ADA82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1226925"/>
            <a:ext cx="3987800" cy="389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9483F-CC69-85BA-EAB7-A5D3EDA2D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11" y="1621538"/>
            <a:ext cx="3584189" cy="35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215F-B135-1202-8856-C3B3C26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7.1 Map U.S. State-Level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A393-7352-952C-9A1A-6C95A6016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maps and </a:t>
            </a:r>
            <a:r>
              <a:rPr lang="en-US" dirty="0" err="1"/>
              <a:t>mapdata</a:t>
            </a:r>
            <a:r>
              <a:rPr lang="en-US" dirty="0"/>
              <a:t> packages to create the US map.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BA28-5547-A00F-23AC-A6290726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D12F3-1954-3940-BEE2-336810BE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877" y="2123017"/>
            <a:ext cx="3987800" cy="218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96A6B-30AD-FA26-59A9-09FF61D57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77" y="2123017"/>
            <a:ext cx="3987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2F00-8EE9-ED55-7F7E-2D59EC35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7.1 Map U.S. State-Level Data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2302A-E0EB-DCC5-8990-B7055173B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The map does not seem in great shape, so we want to improve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4578A-0208-3658-D333-D87DBC7F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9593D-5CEE-B8DF-92DD-8AA9A597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99" y="2209451"/>
            <a:ext cx="3987800" cy="218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64EF4-7BAC-74A1-5E07-A26B863C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2281061"/>
            <a:ext cx="3987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9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BD5-48DD-AC2C-07F4-F9AF6134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7.2 America's Ur-choropleths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B1EDF-4A35-9445-F82F-A3047475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67777-BA3B-5C97-C423-5EAB6ADDF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400" dirty="0">
                <a:latin typeface="+mn-lt"/>
                <a:cs typeface="Consolas" panose="020B0609020204030204" pitchFamily="49" charset="0"/>
              </a:rPr>
              <a:t>Merging two datasets </a:t>
            </a:r>
            <a:r>
              <a:rPr lang="en-US" sz="1400" dirty="0" err="1">
                <a:latin typeface="+mn-lt"/>
                <a:cs typeface="Consolas" panose="020B0609020204030204" pitchFamily="49" charset="0"/>
              </a:rPr>
              <a:t>county_data</a:t>
            </a:r>
            <a:r>
              <a:rPr lang="en-US" sz="1400" dirty="0">
                <a:latin typeface="+mn-lt"/>
                <a:cs typeface="Consolas" panose="020B0609020204030204" pitchFamily="49" charset="0"/>
              </a:rPr>
              <a:t> and </a:t>
            </a:r>
            <a:r>
              <a:rPr lang="en-US" sz="1400" dirty="0" err="1">
                <a:latin typeface="+mn-lt"/>
                <a:cs typeface="Consolas" panose="020B0609020204030204" pitchFamily="49" charset="0"/>
              </a:rPr>
              <a:t>county_map</a:t>
            </a:r>
            <a:endParaRPr lang="en-US" sz="1400" dirty="0">
              <a:latin typeface="+mn-lt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1400" dirty="0">
                <a:latin typeface="+mn-lt"/>
                <a:cs typeface="Consolas" panose="020B0609020204030204" pitchFamily="49" charset="0"/>
              </a:rPr>
              <a:t>Plot for population density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AD504-2C64-1F3C-F2C6-7FAAF4FB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94" y="1895136"/>
            <a:ext cx="5538611" cy="30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5615-FC8B-7EFC-24E3-D12F71AF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 </a:t>
            </a:r>
            <a:r>
              <a:rPr lang="en-US" dirty="0" err="1"/>
              <a:t>Statebins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95F4-6030-3D9E-42DB-ECB3AE864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alternative to state-level choropleths, we can consider state-bins using a package developed by Bob </a:t>
            </a:r>
            <a:r>
              <a:rPr lang="en-US" dirty="0" err="1"/>
              <a:t>Rudis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4D444-AA83-3422-6DEC-D9A37919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E1A9F-4B28-E6D6-5139-DD2B5499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9" y="2055283"/>
            <a:ext cx="5329259" cy="27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2787-D13F-7F3D-6537-F73C8AA7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7.4 Small-Multiple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F8E32-D986-1B55-F75D-2CFBC3D5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"/>
              </a:rPr>
              <a:t>Sometimes we have geographical data with repeated observations over time.</a:t>
            </a:r>
          </a:p>
          <a:p>
            <a:r>
              <a:rPr lang="en-US" dirty="0"/>
              <a:t>Compare different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28A95-A2EF-EF8F-DF7F-7BEC477A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7F63B-5175-9191-000A-F3BE02A5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85" y="2258482"/>
            <a:ext cx="4934673" cy="25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45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LehighPresentation-16x9template</Template>
  <TotalTime>4416</TotalTime>
  <Words>317</Words>
  <Application>Microsoft Macintosh PowerPoint</Application>
  <PresentationFormat>On-screen Show (16:9)</PresentationFormat>
  <Paragraphs>39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</vt:lpstr>
      <vt:lpstr>Simple Light</vt:lpstr>
      <vt:lpstr>Business Analytics II (BIS 244 – Chapter 7)</vt:lpstr>
      <vt:lpstr>Chapter 7: Draw Maps</vt:lpstr>
      <vt:lpstr>Different Maps</vt:lpstr>
      <vt:lpstr>7.1 Map U.S. State-Level Data</vt:lpstr>
      <vt:lpstr>7.1 Map U.S. State-Level Data</vt:lpstr>
      <vt:lpstr>7.1 Map U.S. State-Level Data</vt:lpstr>
      <vt:lpstr>7.2 America's Ur-choropleths</vt:lpstr>
      <vt:lpstr>7.3 Statebins</vt:lpstr>
      <vt:lpstr>7.4 Small-Multiple Maps</vt:lpstr>
      <vt:lpstr>7.5 Is Your Data Really Spatial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Come Here</dc:title>
  <dc:creator>Troy Adair</dc:creator>
  <cp:lastModifiedBy>Mehdi Davoodi</cp:lastModifiedBy>
  <cp:revision>1</cp:revision>
  <cp:lastPrinted>2022-08-15T13:46:24Z</cp:lastPrinted>
  <dcterms:created xsi:type="dcterms:W3CDTF">2018-08-25T20:40:28Z</dcterms:created>
  <dcterms:modified xsi:type="dcterms:W3CDTF">2022-11-22T12:34:08Z</dcterms:modified>
</cp:coreProperties>
</file>